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10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41"/>
  </p:notesMasterIdLst>
  <p:sldIdLst>
    <p:sldId id="257" r:id="rId2"/>
    <p:sldId id="258" r:id="rId3"/>
    <p:sldId id="306" r:id="rId4"/>
    <p:sldId id="260" r:id="rId5"/>
    <p:sldId id="301" r:id="rId6"/>
    <p:sldId id="262" r:id="rId7"/>
    <p:sldId id="304" r:id="rId8"/>
    <p:sldId id="264" r:id="rId9"/>
    <p:sldId id="265" r:id="rId10"/>
    <p:sldId id="322" r:id="rId11"/>
    <p:sldId id="267" r:id="rId12"/>
    <p:sldId id="269" r:id="rId13"/>
    <p:sldId id="270" r:id="rId14"/>
    <p:sldId id="271" r:id="rId15"/>
    <p:sldId id="307" r:id="rId16"/>
    <p:sldId id="273" r:id="rId17"/>
    <p:sldId id="274" r:id="rId18"/>
    <p:sldId id="275" r:id="rId19"/>
    <p:sldId id="300" r:id="rId20"/>
    <p:sldId id="278" r:id="rId21"/>
    <p:sldId id="277" r:id="rId22"/>
    <p:sldId id="32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7" r:id="rId35"/>
    <p:sldId id="308" r:id="rId36"/>
    <p:sldId id="293" r:id="rId37"/>
    <p:sldId id="311" r:id="rId38"/>
    <p:sldId id="312" r:id="rId39"/>
    <p:sldId id="330" r:id="rId40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68D53"/>
    <a:srgbClr val="0E0F0E"/>
    <a:srgbClr val="F87310"/>
    <a:srgbClr val="633FE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000" autoAdjust="0"/>
    <p:restoredTop sz="96433" autoAdjust="0"/>
  </p:normalViewPr>
  <p:slideViewPr>
    <p:cSldViewPr snapToGrid="0">
      <p:cViewPr varScale="1">
        <p:scale>
          <a:sx n="70" d="100"/>
          <a:sy n="70" d="100"/>
        </p:scale>
        <p:origin x="1166" y="5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diagrams/_rels/data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BCF805CD-247D-46F5-BDB5-8C385171A5A5}" type="doc">
      <dgm:prSet loTypeId="urn:microsoft.com/office/officeart/2005/8/layout/vList3#2" loCatId="list" qsTypeId="urn:microsoft.com/office/officeart/2005/8/quickstyle/simple1" qsCatId="simple" csTypeId="urn:microsoft.com/office/officeart/2005/8/colors/accent2_1" csCatId="accent2" phldr="1"/>
      <dgm:spPr/>
    </dgm:pt>
    <dgm:pt modelId="{ECA7EB16-DBE3-415D-833C-84B1FB847201}">
      <dgm:prSet phldrT="[Texto]"/>
      <dgm:spPr/>
      <dgm:t>
        <a:bodyPr/>
        <a:lstStyle/>
        <a:p>
          <a:pPr marL="177800" indent="0"/>
          <a:r>
            <a:rPr lang="pt-BR" dirty="0"/>
            <a:t>Comunidade cristã não é entidade prestadora de serviços. </a:t>
          </a:r>
        </a:p>
      </dgm:t>
    </dgm:pt>
    <dgm:pt modelId="{43B42950-69F2-4ED5-827C-A65D153CBF6C}" type="parTrans" cxnId="{ED11F071-F41C-4B44-957F-C6875E524088}">
      <dgm:prSet/>
      <dgm:spPr/>
      <dgm:t>
        <a:bodyPr/>
        <a:lstStyle/>
        <a:p>
          <a:endParaRPr lang="pt-BR"/>
        </a:p>
      </dgm:t>
    </dgm:pt>
    <dgm:pt modelId="{C5E54A90-9B6A-4EB0-BFF3-F4D8C13B466E}" type="sibTrans" cxnId="{ED11F071-F41C-4B44-957F-C6875E524088}">
      <dgm:prSet/>
      <dgm:spPr/>
      <dgm:t>
        <a:bodyPr/>
        <a:lstStyle/>
        <a:p>
          <a:endParaRPr lang="pt-BR"/>
        </a:p>
      </dgm:t>
    </dgm:pt>
    <dgm:pt modelId="{DF1315AD-73E4-456A-8184-2D020C4531FC}" type="pres">
      <dgm:prSet presAssocID="{BCF805CD-247D-46F5-BDB5-8C385171A5A5}" presName="linearFlow" presStyleCnt="0">
        <dgm:presLayoutVars>
          <dgm:dir/>
          <dgm:resizeHandles val="exact"/>
        </dgm:presLayoutVars>
      </dgm:prSet>
      <dgm:spPr/>
    </dgm:pt>
    <dgm:pt modelId="{D5AD7799-6C17-441F-ABE1-CC41C39415E9}" type="pres">
      <dgm:prSet presAssocID="{ECA7EB16-DBE3-415D-833C-84B1FB847201}" presName="composite" presStyleCnt="0"/>
      <dgm:spPr/>
    </dgm:pt>
    <dgm:pt modelId="{EA47FAB7-7A2F-4BE9-98B6-C8B574094F19}" type="pres">
      <dgm:prSet presAssocID="{ECA7EB16-DBE3-415D-833C-84B1FB847201}" presName="imgShp" presStyleLbl="fgImgPlace1" presStyleIdx="0" presStyleCnt="1" custLinFactNeighborX="-4079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61CE225E-4621-4839-B8B2-B79CDD9A9430}" type="pres">
      <dgm:prSet presAssocID="{ECA7EB16-DBE3-415D-833C-84B1FB847201}" presName="txShp" presStyleLbl="node1" presStyleIdx="0" presStyleCnt="1" custScaleX="138050" custScaleY="100000" custLinFactNeighborY="5882">
        <dgm:presLayoutVars>
          <dgm:bulletEnabled val="1"/>
        </dgm:presLayoutVars>
      </dgm:prSet>
      <dgm:spPr/>
    </dgm:pt>
  </dgm:ptLst>
  <dgm:cxnLst>
    <dgm:cxn modelId="{1AB56438-1E51-49E0-9B9F-2251790F6A1A}" type="presOf" srcId="{BCF805CD-247D-46F5-BDB5-8C385171A5A5}" destId="{DF1315AD-73E4-456A-8184-2D020C4531FC}" srcOrd="0" destOrd="0" presId="urn:microsoft.com/office/officeart/2005/8/layout/vList3#2"/>
    <dgm:cxn modelId="{ED11F071-F41C-4B44-957F-C6875E524088}" srcId="{BCF805CD-247D-46F5-BDB5-8C385171A5A5}" destId="{ECA7EB16-DBE3-415D-833C-84B1FB847201}" srcOrd="0" destOrd="0" parTransId="{43B42950-69F2-4ED5-827C-A65D153CBF6C}" sibTransId="{C5E54A90-9B6A-4EB0-BFF3-F4D8C13B466E}"/>
    <dgm:cxn modelId="{3A88F7FF-22D2-400B-ADF9-C214D8E4442D}" type="presOf" srcId="{ECA7EB16-DBE3-415D-833C-84B1FB847201}" destId="{61CE225E-4621-4839-B8B2-B79CDD9A9430}" srcOrd="0" destOrd="0" presId="urn:microsoft.com/office/officeart/2005/8/layout/vList3#2"/>
    <dgm:cxn modelId="{8A2933AA-7085-480C-A2E8-D0D00D0FDEC7}" type="presParOf" srcId="{DF1315AD-73E4-456A-8184-2D020C4531FC}" destId="{D5AD7799-6C17-441F-ABE1-CC41C39415E9}" srcOrd="0" destOrd="0" presId="urn:microsoft.com/office/officeart/2005/8/layout/vList3#2"/>
    <dgm:cxn modelId="{B03B0CD9-2AF7-4E67-9353-27A3C1297574}" type="presParOf" srcId="{D5AD7799-6C17-441F-ABE1-CC41C39415E9}" destId="{EA47FAB7-7A2F-4BE9-98B6-C8B574094F19}" srcOrd="0" destOrd="0" presId="urn:microsoft.com/office/officeart/2005/8/layout/vList3#2"/>
    <dgm:cxn modelId="{EDD209C7-C50E-4FEB-8828-D3368CD41C24}" type="presParOf" srcId="{D5AD7799-6C17-441F-ABE1-CC41C39415E9}" destId="{61CE225E-4621-4839-B8B2-B79CDD9A9430}" srcOrd="1" destOrd="0" presId="urn:microsoft.com/office/officeart/2005/8/layout/vList3#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2F3E79F-F639-4117-94EB-7870DCD56E82}" type="doc">
      <dgm:prSet loTypeId="urn:microsoft.com/office/officeart/2005/8/layout/cycle4#6" loCatId="cycle" qsTypeId="urn:microsoft.com/office/officeart/2005/8/quickstyle/3d9" qsCatId="3D" csTypeId="urn:microsoft.com/office/officeart/2005/8/colors/colorful5" csCatId="colorful" phldr="1"/>
      <dgm:spPr>
        <a:scene3d>
          <a:camera prst="isometricTopUp"/>
          <a:lightRig rig="soft" dir="t"/>
          <a:backdrop>
            <a:anchor x="0" y="0" z="-210000"/>
            <a:norm dx="0" dy="0" dz="914400"/>
            <a:up dx="0" dy="914400" dz="0"/>
          </a:backdrop>
        </a:scene3d>
      </dgm:spPr>
      <dgm:t>
        <a:bodyPr/>
        <a:lstStyle/>
        <a:p>
          <a:endParaRPr lang="pt-BR"/>
        </a:p>
      </dgm:t>
    </dgm:pt>
    <dgm:pt modelId="{3B6C491A-3B9D-4696-9F45-81C9D7A825C4}">
      <dgm:prSet phldrT="[Texto]" custT="1"/>
      <dgm:spPr/>
      <dgm:t>
        <a:bodyPr/>
        <a:lstStyle/>
        <a:p>
          <a:r>
            <a:rPr lang="pt-BR" sz="3000" b="0" dirty="0">
              <a:solidFill>
                <a:schemeClr val="tx1"/>
              </a:solidFill>
            </a:rPr>
            <a:t>Evangelização</a:t>
          </a:r>
          <a:endParaRPr lang="pt-BR" sz="4000" b="0" dirty="0">
            <a:solidFill>
              <a:schemeClr val="tx1"/>
            </a:solidFill>
          </a:endParaRPr>
        </a:p>
      </dgm:t>
    </dgm:pt>
    <dgm:pt modelId="{020C6542-CE59-491D-8D16-CF7EDC2284AE}" type="parTrans" cxnId="{CEB15980-B909-494E-A4F6-C2DD3E9EE35D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453D3873-4031-49DD-9D4E-28A5B6FAD038}" type="sibTrans" cxnId="{CEB15980-B909-494E-A4F6-C2DD3E9EE35D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AE93D857-8CDF-4E0D-8272-EDCC947B7E68}">
      <dgm:prSet phldrT="[Texto]"/>
      <dgm:spPr>
        <a:solidFill>
          <a:srgbClr val="00B050"/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</a:rPr>
            <a:t>Comunhão</a:t>
          </a:r>
        </a:p>
      </dgm:t>
    </dgm:pt>
    <dgm:pt modelId="{7E29F1D9-C035-4C77-AD1A-BE9826C1DA2A}" type="parTrans" cxnId="{A6457257-3BF0-45F9-8972-44621C69CD91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DA9DC42C-0AAA-4637-9A5E-9A8EB2085245}" type="sibTrans" cxnId="{A6457257-3BF0-45F9-8972-44621C69CD91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2F4B1DBC-D791-4AD1-9BAA-BF93B2A2A8BD}">
      <dgm:prSet phldrT="[Texto]"/>
      <dgm:spPr>
        <a:solidFill>
          <a:srgbClr val="92D050"/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</a:rPr>
            <a:t>Diaconia</a:t>
          </a:r>
        </a:p>
      </dgm:t>
    </dgm:pt>
    <dgm:pt modelId="{7A15F757-67A4-41BA-8430-E806BADF1BE8}" type="parTrans" cxnId="{3459DC59-DA3C-4D62-8399-4AEC9081D2B6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EB04CED4-2BCD-492F-984A-0348DFDCEFB6}" type="sibTrans" cxnId="{3459DC59-DA3C-4D62-8399-4AEC9081D2B6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45AF6D64-AF9B-4BBD-BDC0-ED563E8F46AC}">
      <dgm:prSet phldrT="[Texto]"/>
      <dgm:spPr>
        <a:solidFill>
          <a:srgbClr val="FFC000"/>
        </a:solidFill>
      </dgm:spPr>
      <dgm:t>
        <a:bodyPr/>
        <a:lstStyle/>
        <a:p>
          <a:r>
            <a:rPr lang="pt-BR" b="0" dirty="0">
              <a:solidFill>
                <a:schemeClr val="tx1"/>
              </a:solidFill>
            </a:rPr>
            <a:t>Liturgia</a:t>
          </a:r>
        </a:p>
      </dgm:t>
    </dgm:pt>
    <dgm:pt modelId="{5AB0DDF5-FDBD-4930-A751-8D088C2A23C5}" type="parTrans" cxnId="{20583BB8-8632-4719-B4B0-84983ED905D6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8DEB2781-9383-4945-99A5-F17249354736}" type="sibTrans" cxnId="{20583BB8-8632-4719-B4B0-84983ED905D6}">
      <dgm:prSet/>
      <dgm:spPr/>
      <dgm:t>
        <a:bodyPr/>
        <a:lstStyle/>
        <a:p>
          <a:endParaRPr lang="pt-BR" b="0">
            <a:solidFill>
              <a:schemeClr val="tx1"/>
            </a:solidFill>
          </a:endParaRPr>
        </a:p>
      </dgm:t>
    </dgm:pt>
    <dgm:pt modelId="{F8F4E3CD-3C69-4644-A619-9E5E4D97B7BB}" type="pres">
      <dgm:prSet presAssocID="{F2F3E79F-F639-4117-94EB-7870DCD56E82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</dgm:pt>
    <dgm:pt modelId="{B79AAEE2-4AB3-4C62-AE8B-29123F2C7E58}" type="pres">
      <dgm:prSet presAssocID="{F2F3E79F-F639-4117-94EB-7870DCD56E82}" presName="children" presStyleCnt="0"/>
      <dgm:spPr/>
    </dgm:pt>
    <dgm:pt modelId="{C7EE0D3B-91A8-47AC-B700-74ED03CAF213}" type="pres">
      <dgm:prSet presAssocID="{F2F3E79F-F639-4117-94EB-7870DCD56E82}" presName="childPlaceholder" presStyleCnt="0"/>
      <dgm:spPr/>
    </dgm:pt>
    <dgm:pt modelId="{5BA23412-777C-48B7-92B9-C3D29D00092E}" type="pres">
      <dgm:prSet presAssocID="{F2F3E79F-F639-4117-94EB-7870DCD56E82}" presName="circle" presStyleCnt="0"/>
      <dgm:spPr/>
    </dgm:pt>
    <dgm:pt modelId="{D9964AF9-78E9-46A5-AAD2-4208A0126355}" type="pres">
      <dgm:prSet presAssocID="{F2F3E79F-F639-4117-94EB-7870DCD56E82}" presName="quadrant1" presStyleLbl="node1" presStyleIdx="0" presStyleCnt="4">
        <dgm:presLayoutVars>
          <dgm:chMax val="1"/>
          <dgm:bulletEnabled val="1"/>
        </dgm:presLayoutVars>
      </dgm:prSet>
      <dgm:spPr/>
    </dgm:pt>
    <dgm:pt modelId="{2942CA8D-79D0-4C64-9C29-5DBE57AED26E}" type="pres">
      <dgm:prSet presAssocID="{F2F3E79F-F639-4117-94EB-7870DCD56E82}" presName="quadrant2" presStyleLbl="node1" presStyleIdx="1" presStyleCnt="4">
        <dgm:presLayoutVars>
          <dgm:chMax val="1"/>
          <dgm:bulletEnabled val="1"/>
        </dgm:presLayoutVars>
      </dgm:prSet>
      <dgm:spPr/>
    </dgm:pt>
    <dgm:pt modelId="{F17D00B3-9900-4104-A96A-225886577B16}" type="pres">
      <dgm:prSet presAssocID="{F2F3E79F-F639-4117-94EB-7870DCD56E82}" presName="quadrant3" presStyleLbl="node1" presStyleIdx="2" presStyleCnt="4">
        <dgm:presLayoutVars>
          <dgm:chMax val="1"/>
          <dgm:bulletEnabled val="1"/>
        </dgm:presLayoutVars>
      </dgm:prSet>
      <dgm:spPr/>
    </dgm:pt>
    <dgm:pt modelId="{9E3DD0F3-C50A-4D0D-BA7A-ACE47C0B4E48}" type="pres">
      <dgm:prSet presAssocID="{F2F3E79F-F639-4117-94EB-7870DCD56E82}" presName="quadrant4" presStyleLbl="node1" presStyleIdx="3" presStyleCnt="4">
        <dgm:presLayoutVars>
          <dgm:chMax val="1"/>
          <dgm:bulletEnabled val="1"/>
        </dgm:presLayoutVars>
      </dgm:prSet>
      <dgm:spPr/>
    </dgm:pt>
    <dgm:pt modelId="{7CBEE06B-0B8A-47F0-94A6-33F8A34AFF26}" type="pres">
      <dgm:prSet presAssocID="{F2F3E79F-F639-4117-94EB-7870DCD56E82}" presName="quadrantPlaceholder" presStyleCnt="0"/>
      <dgm:spPr/>
    </dgm:pt>
    <dgm:pt modelId="{BB2F110A-BA78-4049-814D-E3ED91E5C790}" type="pres">
      <dgm:prSet presAssocID="{F2F3E79F-F639-4117-94EB-7870DCD56E82}" presName="center1" presStyleLbl="fgShp" presStyleIdx="0" presStyleCnt="2"/>
      <dgm:spPr/>
    </dgm:pt>
    <dgm:pt modelId="{1CBA4F75-490A-42AC-B7A7-EAAD4B44C259}" type="pres">
      <dgm:prSet presAssocID="{F2F3E79F-F639-4117-94EB-7870DCD56E82}" presName="center2" presStyleLbl="fgShp" presStyleIdx="1" presStyleCnt="2"/>
      <dgm:spPr/>
    </dgm:pt>
  </dgm:ptLst>
  <dgm:cxnLst>
    <dgm:cxn modelId="{8265F940-C0A7-496F-BE9E-43BA8F80EBAA}" type="presOf" srcId="{AE93D857-8CDF-4E0D-8272-EDCC947B7E68}" destId="{2942CA8D-79D0-4C64-9C29-5DBE57AED26E}" srcOrd="0" destOrd="0" presId="urn:microsoft.com/office/officeart/2005/8/layout/cycle4#6"/>
    <dgm:cxn modelId="{CCAC7141-3457-428D-ADF4-0A35286AC244}" type="presOf" srcId="{2F4B1DBC-D791-4AD1-9BAA-BF93B2A2A8BD}" destId="{F17D00B3-9900-4104-A96A-225886577B16}" srcOrd="0" destOrd="0" presId="urn:microsoft.com/office/officeart/2005/8/layout/cycle4#6"/>
    <dgm:cxn modelId="{E9B1F463-2EBC-4606-A9F9-76510DC6C649}" type="presOf" srcId="{45AF6D64-AF9B-4BBD-BDC0-ED563E8F46AC}" destId="{9E3DD0F3-C50A-4D0D-BA7A-ACE47C0B4E48}" srcOrd="0" destOrd="0" presId="urn:microsoft.com/office/officeart/2005/8/layout/cycle4#6"/>
    <dgm:cxn modelId="{A6457257-3BF0-45F9-8972-44621C69CD91}" srcId="{F2F3E79F-F639-4117-94EB-7870DCD56E82}" destId="{AE93D857-8CDF-4E0D-8272-EDCC947B7E68}" srcOrd="1" destOrd="0" parTransId="{7E29F1D9-C035-4C77-AD1A-BE9826C1DA2A}" sibTransId="{DA9DC42C-0AAA-4637-9A5E-9A8EB2085245}"/>
    <dgm:cxn modelId="{3459DC59-DA3C-4D62-8399-4AEC9081D2B6}" srcId="{F2F3E79F-F639-4117-94EB-7870DCD56E82}" destId="{2F4B1DBC-D791-4AD1-9BAA-BF93B2A2A8BD}" srcOrd="2" destOrd="0" parTransId="{7A15F757-67A4-41BA-8430-E806BADF1BE8}" sibTransId="{EB04CED4-2BCD-492F-984A-0348DFDCEFB6}"/>
    <dgm:cxn modelId="{CEB15980-B909-494E-A4F6-C2DD3E9EE35D}" srcId="{F2F3E79F-F639-4117-94EB-7870DCD56E82}" destId="{3B6C491A-3B9D-4696-9F45-81C9D7A825C4}" srcOrd="0" destOrd="0" parTransId="{020C6542-CE59-491D-8D16-CF7EDC2284AE}" sibTransId="{453D3873-4031-49DD-9D4E-28A5B6FAD038}"/>
    <dgm:cxn modelId="{20583BB8-8632-4719-B4B0-84983ED905D6}" srcId="{F2F3E79F-F639-4117-94EB-7870DCD56E82}" destId="{45AF6D64-AF9B-4BBD-BDC0-ED563E8F46AC}" srcOrd="3" destOrd="0" parTransId="{5AB0DDF5-FDBD-4930-A751-8D088C2A23C5}" sibTransId="{8DEB2781-9383-4945-99A5-F17249354736}"/>
    <dgm:cxn modelId="{5BD89AF5-3625-4224-95B7-6B15298DEC02}" type="presOf" srcId="{3B6C491A-3B9D-4696-9F45-81C9D7A825C4}" destId="{D9964AF9-78E9-46A5-AAD2-4208A0126355}" srcOrd="0" destOrd="0" presId="urn:microsoft.com/office/officeart/2005/8/layout/cycle4#6"/>
    <dgm:cxn modelId="{488FD5F6-25EC-4803-B2E5-1B9BAB89D32A}" type="presOf" srcId="{F2F3E79F-F639-4117-94EB-7870DCD56E82}" destId="{F8F4E3CD-3C69-4644-A619-9E5E4D97B7BB}" srcOrd="0" destOrd="0" presId="urn:microsoft.com/office/officeart/2005/8/layout/cycle4#6"/>
    <dgm:cxn modelId="{43016D37-464C-4487-A3CE-D8C10C6C3151}" type="presParOf" srcId="{F8F4E3CD-3C69-4644-A619-9E5E4D97B7BB}" destId="{B79AAEE2-4AB3-4C62-AE8B-29123F2C7E58}" srcOrd="0" destOrd="0" presId="urn:microsoft.com/office/officeart/2005/8/layout/cycle4#6"/>
    <dgm:cxn modelId="{7896AE64-EC6A-4ADA-962E-CD68A89CE37B}" type="presParOf" srcId="{B79AAEE2-4AB3-4C62-AE8B-29123F2C7E58}" destId="{C7EE0D3B-91A8-47AC-B700-74ED03CAF213}" srcOrd="0" destOrd="0" presId="urn:microsoft.com/office/officeart/2005/8/layout/cycle4#6"/>
    <dgm:cxn modelId="{3A46CAE2-7B64-4A73-ACE7-993E3B8A0713}" type="presParOf" srcId="{F8F4E3CD-3C69-4644-A619-9E5E4D97B7BB}" destId="{5BA23412-777C-48B7-92B9-C3D29D00092E}" srcOrd="1" destOrd="0" presId="urn:microsoft.com/office/officeart/2005/8/layout/cycle4#6"/>
    <dgm:cxn modelId="{22866C11-913D-4D40-B119-0D4D1ADAF121}" type="presParOf" srcId="{5BA23412-777C-48B7-92B9-C3D29D00092E}" destId="{D9964AF9-78E9-46A5-AAD2-4208A0126355}" srcOrd="0" destOrd="0" presId="urn:microsoft.com/office/officeart/2005/8/layout/cycle4#6"/>
    <dgm:cxn modelId="{1D27889E-79C1-4B61-BFBD-A3AB76DF59CA}" type="presParOf" srcId="{5BA23412-777C-48B7-92B9-C3D29D00092E}" destId="{2942CA8D-79D0-4C64-9C29-5DBE57AED26E}" srcOrd="1" destOrd="0" presId="urn:microsoft.com/office/officeart/2005/8/layout/cycle4#6"/>
    <dgm:cxn modelId="{B18CA187-E68D-4BCF-9354-730553E69F9F}" type="presParOf" srcId="{5BA23412-777C-48B7-92B9-C3D29D00092E}" destId="{F17D00B3-9900-4104-A96A-225886577B16}" srcOrd="2" destOrd="0" presId="urn:microsoft.com/office/officeart/2005/8/layout/cycle4#6"/>
    <dgm:cxn modelId="{F31F9605-088D-4218-AE0D-22F237687817}" type="presParOf" srcId="{5BA23412-777C-48B7-92B9-C3D29D00092E}" destId="{9E3DD0F3-C50A-4D0D-BA7A-ACE47C0B4E48}" srcOrd="3" destOrd="0" presId="urn:microsoft.com/office/officeart/2005/8/layout/cycle4#6"/>
    <dgm:cxn modelId="{EDB689A7-7675-480A-BEB3-8D9F7F95D8BD}" type="presParOf" srcId="{5BA23412-777C-48B7-92B9-C3D29D00092E}" destId="{7CBEE06B-0B8A-47F0-94A6-33F8A34AFF26}" srcOrd="4" destOrd="0" presId="urn:microsoft.com/office/officeart/2005/8/layout/cycle4#6"/>
    <dgm:cxn modelId="{E940BA4D-D324-42EB-BCAD-F858D352875A}" type="presParOf" srcId="{F8F4E3CD-3C69-4644-A619-9E5E4D97B7BB}" destId="{BB2F110A-BA78-4049-814D-E3ED91E5C790}" srcOrd="2" destOrd="0" presId="urn:microsoft.com/office/officeart/2005/8/layout/cycle4#6"/>
    <dgm:cxn modelId="{3460DE5C-E8E9-40BF-BAD9-4DC2D48570CE}" type="presParOf" srcId="{F8F4E3CD-3C69-4644-A619-9E5E4D97B7BB}" destId="{1CBA4F75-490A-42AC-B7A7-EAAD4B44C259}" srcOrd="3" destOrd="0" presId="urn:microsoft.com/office/officeart/2005/8/layout/cycle4#6"/>
  </dgm:cxnLst>
  <dgm:bg/>
  <dgm:whole>
    <a:ln>
      <a:noFill/>
    </a:ln>
  </dgm:whole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1CE225E-4621-4839-B8B2-B79CDD9A9430}">
      <dsp:nvSpPr>
        <dsp:cNvPr id="0" name=""/>
        <dsp:cNvSpPr/>
      </dsp:nvSpPr>
      <dsp:spPr>
        <a:xfrm rot="10800000">
          <a:off x="360041" y="0"/>
          <a:ext cx="8064893" cy="1224136"/>
        </a:xfrm>
        <a:prstGeom prst="homePlat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539810" tIns="129540" rIns="241808" bIns="129540" numCol="1" spcCol="1270" anchor="ctr" anchorCtr="0">
          <a:noAutofit/>
        </a:bodyPr>
        <a:lstStyle/>
        <a:p>
          <a:pPr marL="177800" lvl="0" indent="0" algn="ctr" defTabSz="15113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400" kern="1200" dirty="0"/>
            <a:t>Comunidade cristã não é entidade prestadora de serviços. </a:t>
          </a:r>
        </a:p>
      </dsp:txBody>
      <dsp:txXfrm rot="10800000">
        <a:off x="666075" y="0"/>
        <a:ext cx="7758859" cy="1224136"/>
      </dsp:txXfrm>
    </dsp:sp>
    <dsp:sp modelId="{EA47FAB7-7A2F-4BE9-98B6-C8B574094F19}">
      <dsp:nvSpPr>
        <dsp:cNvPr id="0" name=""/>
        <dsp:cNvSpPr/>
      </dsp:nvSpPr>
      <dsp:spPr>
        <a:xfrm>
          <a:off x="360041" y="0"/>
          <a:ext cx="1224136" cy="1224136"/>
        </a:xfrm>
        <a:prstGeom prst="ellipse">
          <a:avLst/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9964AF9-78E9-46A5-AAD2-4208A0126355}">
      <dsp:nvSpPr>
        <dsp:cNvPr id="0" name=""/>
        <dsp:cNvSpPr/>
      </dsp:nvSpPr>
      <dsp:spPr>
        <a:xfrm>
          <a:off x="2000598" y="488430"/>
          <a:ext cx="3710356" cy="3710356"/>
        </a:xfrm>
        <a:prstGeom prst="pieWedge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  <a:scene3d>
          <a:camera prst="isometricTopUp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13360" tIns="213360" rIns="213360" bIns="213360" numCol="1" spcCol="1270" anchor="ctr" anchorCtr="0">
          <a:noAutofit/>
          <a:sp3d extrusionH="28000" prstMaterial="matte"/>
        </a:bodyPr>
        <a:lstStyle/>
        <a:p>
          <a:pPr marL="0" lvl="0" indent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000" b="0" kern="1200" dirty="0">
              <a:solidFill>
                <a:schemeClr val="tx1"/>
              </a:solidFill>
            </a:rPr>
            <a:t>Evangelização</a:t>
          </a:r>
          <a:endParaRPr lang="pt-BR" sz="4000" b="0" kern="1200" dirty="0">
            <a:solidFill>
              <a:schemeClr val="tx1"/>
            </a:solidFill>
          </a:endParaRPr>
        </a:p>
      </dsp:txBody>
      <dsp:txXfrm>
        <a:off x="3087336" y="1575168"/>
        <a:ext cx="2623618" cy="2623618"/>
      </dsp:txXfrm>
    </dsp:sp>
    <dsp:sp modelId="{2942CA8D-79D0-4C64-9C29-5DBE57AED26E}">
      <dsp:nvSpPr>
        <dsp:cNvPr id="0" name=""/>
        <dsp:cNvSpPr/>
      </dsp:nvSpPr>
      <dsp:spPr>
        <a:xfrm rot="5400000">
          <a:off x="5882333" y="488430"/>
          <a:ext cx="3710356" cy="3710356"/>
        </a:xfrm>
        <a:prstGeom prst="pieWedge">
          <a:avLst/>
        </a:prstGeom>
        <a:solidFill>
          <a:srgbClr val="00B050"/>
        </a:solidFill>
        <a:ln>
          <a:noFill/>
        </a:ln>
        <a:effectLst/>
        <a:scene3d>
          <a:camera prst="isometricTopUp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  <a:sp3d extrusionH="28000" prstMaterial="matte"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0" kern="1200" dirty="0">
              <a:solidFill>
                <a:schemeClr val="tx1"/>
              </a:solidFill>
            </a:rPr>
            <a:t>Comunhão</a:t>
          </a:r>
        </a:p>
      </dsp:txBody>
      <dsp:txXfrm rot="-5400000">
        <a:off x="5882333" y="1575168"/>
        <a:ext cx="2623618" cy="2623618"/>
      </dsp:txXfrm>
    </dsp:sp>
    <dsp:sp modelId="{F17D00B3-9900-4104-A96A-225886577B16}">
      <dsp:nvSpPr>
        <dsp:cNvPr id="0" name=""/>
        <dsp:cNvSpPr/>
      </dsp:nvSpPr>
      <dsp:spPr>
        <a:xfrm rot="10800000">
          <a:off x="5882333" y="4370165"/>
          <a:ext cx="3710356" cy="3710356"/>
        </a:xfrm>
        <a:prstGeom prst="pieWedge">
          <a:avLst/>
        </a:prstGeom>
        <a:solidFill>
          <a:srgbClr val="92D050"/>
        </a:solidFill>
        <a:ln>
          <a:noFill/>
        </a:ln>
        <a:effectLst/>
        <a:scene3d>
          <a:camera prst="isometricTopUp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  <a:sp3d extrusionH="28000" prstMaterial="matte"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0" kern="1200" dirty="0">
              <a:solidFill>
                <a:schemeClr val="tx1"/>
              </a:solidFill>
            </a:rPr>
            <a:t>Diaconia</a:t>
          </a:r>
        </a:p>
      </dsp:txBody>
      <dsp:txXfrm rot="10800000">
        <a:off x="5882333" y="4370165"/>
        <a:ext cx="2623618" cy="2623618"/>
      </dsp:txXfrm>
    </dsp:sp>
    <dsp:sp modelId="{9E3DD0F3-C50A-4D0D-BA7A-ACE47C0B4E48}">
      <dsp:nvSpPr>
        <dsp:cNvPr id="0" name=""/>
        <dsp:cNvSpPr/>
      </dsp:nvSpPr>
      <dsp:spPr>
        <a:xfrm rot="16200000">
          <a:off x="2000598" y="4370165"/>
          <a:ext cx="3710356" cy="3710356"/>
        </a:xfrm>
        <a:prstGeom prst="pieWedge">
          <a:avLst/>
        </a:prstGeom>
        <a:solidFill>
          <a:srgbClr val="FFC000"/>
        </a:solidFill>
        <a:ln>
          <a:noFill/>
        </a:ln>
        <a:effectLst/>
        <a:scene3d>
          <a:camera prst="isometricTopUp"/>
          <a:lightRig rig="soft" dir="t"/>
          <a:backdrop>
            <a:anchor x="0" y="0" z="-210000"/>
            <a:norm dx="0" dy="0" dz="914400"/>
            <a:up dx="0" dy="914400" dz="0"/>
          </a:backdrop>
        </a:scene3d>
        <a:sp3d extrusionH="152250" prstMaterial="matte">
          <a:bevelT w="165100" prst="coolSlant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263144" tIns="263144" rIns="263144" bIns="263144" numCol="1" spcCol="1270" anchor="ctr" anchorCtr="0">
          <a:noAutofit/>
          <a:sp3d extrusionH="28000" prstMaterial="matte"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pt-BR" sz="3700" b="0" kern="1200" dirty="0">
              <a:solidFill>
                <a:schemeClr val="tx1"/>
              </a:solidFill>
            </a:rPr>
            <a:t>Liturgia</a:t>
          </a:r>
        </a:p>
      </dsp:txBody>
      <dsp:txXfrm rot="5400000">
        <a:off x="3087336" y="4370165"/>
        <a:ext cx="2623618" cy="2623618"/>
      </dsp:txXfrm>
    </dsp:sp>
    <dsp:sp modelId="{BB2F110A-BA78-4049-814D-E3ED91E5C790}">
      <dsp:nvSpPr>
        <dsp:cNvPr id="0" name=""/>
        <dsp:cNvSpPr/>
      </dsp:nvSpPr>
      <dsp:spPr>
        <a:xfrm>
          <a:off x="5156114" y="3513270"/>
          <a:ext cx="1281058" cy="111396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CBA4F75-490A-42AC-B7A7-EAAD4B44C259}">
      <dsp:nvSpPr>
        <dsp:cNvPr id="0" name=""/>
        <dsp:cNvSpPr/>
      </dsp:nvSpPr>
      <dsp:spPr>
        <a:xfrm rot="10800000">
          <a:off x="5156114" y="3941717"/>
          <a:ext cx="1281058" cy="1113963"/>
        </a:xfrm>
        <a:prstGeom prst="circularArrow">
          <a:avLst/>
        </a:prstGeom>
        <a:solidFill>
          <a:schemeClr val="accent5">
            <a:tint val="40000"/>
            <a:hueOff val="0"/>
            <a:satOff val="0"/>
            <a:lumOff val="0"/>
            <a:alphaOff val="0"/>
          </a:schemeClr>
        </a:solidFill>
        <a:ln>
          <a:noFill/>
        </a:ln>
        <a:effectLst/>
        <a:sp3d prstMaterial="matte"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3#2">
  <dgm:title val=""/>
  <dgm:desc val=""/>
  <dgm:catLst>
    <dgm:cat type="list" pri="14000"/>
    <dgm:cat type="convert" pri="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Flow">
    <dgm:varLst>
      <dgm:dir/>
      <dgm:resizeHandles val="exact"/>
    </dgm:varLst>
    <dgm:alg type="lin">
      <dgm:param type="linDir" val="fromT"/>
      <dgm:param type="vertAlign" val="mid"/>
      <dgm:param type="horzAlign" val="ctr"/>
    </dgm:alg>
    <dgm:shape xmlns:r="http://schemas.openxmlformats.org/officeDocument/2006/relationships" r:blip="">
      <dgm:adjLst/>
    </dgm:shape>
    <dgm:presOf/>
    <dgm:constrLst>
      <dgm:constr type="w" for="ch" forName="composite" refType="w"/>
      <dgm:constr type="h" for="ch" forName="composite" refType="h"/>
      <dgm:constr type="h" for="ch" forName="spacing" refType="h" refFor="ch" refForName="composite" fact="0.25"/>
      <dgm:constr type="h" for="ch" forName="spacing" refType="w" op="lte" fact="0.1"/>
      <dgm:constr type="primFontSz" for="des" ptType="node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l" for="ch" forName="imgShp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l" for="ch" forName="txShp" refType="w" refFor="ch" refForName="imgShp" fact="0.5"/>
              <dgm:constr type="lMarg" for="ch" forName="txShp" refType="w" refFor="ch" refForName="imgShp" fact="1.25"/>
            </dgm:constrLst>
          </dgm:if>
          <dgm:else name="Name3">
            <dgm:constrLst>
              <dgm:constr type="w" for="ch" forName="imgShp" refType="w" fact="0.335"/>
              <dgm:constr type="h" for="ch" forName="imgShp" refType="w" refFor="ch" refForName="imgShp" op="equ"/>
              <dgm:constr type="h" for="ch" forName="imgShp" refType="h" op="lte"/>
              <dgm:constr type="ctrY" for="ch" forName="imgShp" refType="h" fact="0.5"/>
              <dgm:constr type="r" for="ch" forName="imgShp" refType="w"/>
              <dgm:constr type="w" for="ch" forName="txShp" refType="w" op="equ" fact="0.665"/>
              <dgm:constr type="h" for="ch" forName="txShp" refType="h" refFor="ch" refForName="imgShp" op="equ"/>
              <dgm:constr type="ctrY" for="ch" forName="txShp" refType="h" fact="0.5"/>
              <dgm:constr type="r" for="ch" forName="txShp" refType="ctrX" refFor="ch" refForName="imgShp"/>
              <dgm:constr type="rMarg" for="ch" forName="txShp" refType="w" refFor="ch" refForName="imgShp" fact="1.25"/>
            </dgm:constrLst>
          </dgm:else>
        </dgm:choose>
        <dgm:ruleLst/>
        <dgm:layoutNode name="imgShp" styleLbl="fgImgPlace1">
          <dgm:alg type="sp"/>
          <dgm:shape xmlns:r="http://schemas.openxmlformats.org/officeDocument/2006/relationships" type="ellipse" r:blip="" blipPhldr="1">
            <dgm:adjLst/>
          </dgm:shape>
          <dgm:presOf/>
          <dgm:constrLst/>
          <dgm:ruleLst/>
        </dgm:layoutNode>
        <dgm:layoutNode name="txShp">
          <dgm:varLst>
            <dgm:bulletEnabled val="1"/>
          </dgm:varLst>
          <dgm:alg type="tx"/>
          <dgm:choose name="Name4">
            <dgm:if name="Name5" func="var" arg="dir" op="equ" val="norm">
              <dgm:shape xmlns:r="http://schemas.openxmlformats.org/officeDocument/2006/relationships" rot="180" type="homePlate" r:blip="" zOrderOff="-1">
                <dgm:adjLst/>
              </dgm:shape>
            </dgm:if>
            <dgm:else name="Name6">
              <dgm:shape xmlns:r="http://schemas.openxmlformats.org/officeDocument/2006/relationships" type="homePlate" r:blip="" zOrderOff="-1">
                <dgm:adjLst/>
              </dgm:shape>
            </dgm:else>
          </dgm:choose>
          <dgm:presOf axis="desOrSelf" ptType="node"/>
          <dgm:constrLst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layoutNode>
      <dgm:forEach name="Name7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cycle4#6">
  <dgm:title val=""/>
  <dgm:desc val=""/>
  <dgm:catLst>
    <dgm:cat type="relationship" pri="26000"/>
    <dgm:cat type="cycle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9">
  <dgm:title val=""/>
  <dgm:desc val=""/>
  <dgm:catLst>
    <dgm:cat type="3D" pri="11900"/>
  </dgm:catLst>
  <dgm:scene3d>
    <a:camera prst="perspectiveRelaxed">
      <a:rot lat="19149996" lon="20104178" rev="1577324"/>
    </a:camera>
    <a:lightRig rig="soft" dir="t"/>
    <a:backdrop>
      <a:anchor x="0" y="0" z="-210000"/>
      <a:norm dx="0" dy="0" dz="914400"/>
      <a:up dx="0" dy="914400" dz="0"/>
    </a:backdrop>
  </dgm:scene3d>
  <dgm:styleLbl name="node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 extrusionH="152250" prstMaterial="matte">
      <a:bevelT w="165100" prst="coolSlant"/>
    </dgm:sp3d>
    <dgm:txPr>
      <a:sp3d extrusionH="28000" prstMaterial="matte"/>
    </dgm:txPr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 z="-22735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 extrusionH="152250" prstMaterial="matte">
      <a:bevelT w="165100" prst="coolSlant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 z="-22735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22735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>
      <a:sp3d extrusionH="28000" prstMaterial="matte"/>
    </dgm:txPr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1EA4AA7-BDB8-4C75-B4A3-EDD8F903B272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pt-BR"/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EF7946D-094A-4259-8753-C97CC1B9B0A3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0085301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Espaço Reservado para Imagem de Slide 1">
            <a:extLst>
              <a:ext uri="{FF2B5EF4-FFF2-40B4-BE49-F238E27FC236}">
                <a16:creationId xmlns:a16="http://schemas.microsoft.com/office/drawing/2014/main" id="{3C14A210-1234-4B8C-9A7E-3D148DD00D2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7107" name="Espaço Reservado para Anotações 2">
            <a:extLst>
              <a:ext uri="{FF2B5EF4-FFF2-40B4-BE49-F238E27FC236}">
                <a16:creationId xmlns:a16="http://schemas.microsoft.com/office/drawing/2014/main" id="{AE1B8552-2059-4EB5-B22D-4F1445A22DB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929BEAB-988B-464F-8693-074DCA35F8E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BB44DE0-74A2-48B2-8E1F-8D9176DA231A}" type="slidenum">
              <a:rPr lang="pt-BR" altLang="pt-BR">
                <a:latin typeface="Calibri" panose="020F0502020204030204" pitchFamily="34" charset="0"/>
              </a:rPr>
              <a:pPr eaLnBrk="1" hangingPunct="1"/>
              <a:t>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964314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Espaço Reservado para Imagem de Slide 1">
            <a:extLst>
              <a:ext uri="{FF2B5EF4-FFF2-40B4-BE49-F238E27FC236}">
                <a16:creationId xmlns:a16="http://schemas.microsoft.com/office/drawing/2014/main" id="{1C12EFC3-F945-4F0F-A7B4-B20B043238B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6323" name="Espaço Reservado para Anotações 2">
            <a:extLst>
              <a:ext uri="{FF2B5EF4-FFF2-40B4-BE49-F238E27FC236}">
                <a16:creationId xmlns:a16="http://schemas.microsoft.com/office/drawing/2014/main" id="{25A5BEEA-9D05-42F3-82F4-0F80E2FD0A1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pt-BR" altLang="pt-BR" dirty="0"/>
              <a:t>Para tanto, comecemos com a construção de um entendimento comum acerca dos conceitos e proposições do PAMI.  </a:t>
            </a:r>
          </a:p>
          <a:p>
            <a:r>
              <a:rPr lang="pt-BR" altLang="pt-BR" dirty="0"/>
              <a:t> </a:t>
            </a:r>
          </a:p>
          <a:p>
            <a:r>
              <a:rPr lang="pt-BR" altLang="pt-BR" dirty="0"/>
              <a:t>O PAMI não inventou a missão. Isso nunca esteve em seu propósito. O PAMI apontou para a missão e para o principal eixo que move essa missão: “Deus é o fundamento e o sujeito da missão que ele mesmo realiza através de sua obra criadora e mantenedora, redentora e santificadora.” (texto-base do PAMI)</a:t>
            </a:r>
          </a:p>
          <a:p>
            <a:r>
              <a:rPr lang="pt-BR" altLang="pt-BR" dirty="0"/>
              <a:t> </a:t>
            </a:r>
          </a:p>
          <a:p>
            <a:r>
              <a:rPr lang="pt-BR" altLang="pt-BR" dirty="0"/>
              <a:t>As dimensões da evangelização, comunhão, diaconia e celebração sintetizam o “ser igreja”. Diz o texto-base: “A missão integral de Deus, compreendida como a comunicação do amor de Deus, dá-se no testemunho missionário da fé (evangelização), na vivência do Corpo de Cristo (comunhão), no agir restaurador e curador (diaconia), na celebração do amor divino (liturgia). É aí, portanto, que a paixão de Deus pela humanidade se revela ao mundo através da vida da igreja.”</a:t>
            </a:r>
          </a:p>
          <a:p>
            <a:r>
              <a:rPr lang="pt-BR" altLang="pt-BR" dirty="0"/>
              <a:t> </a:t>
            </a:r>
          </a:p>
          <a:p>
            <a:r>
              <a:rPr lang="pt-BR" altLang="pt-BR" dirty="0"/>
              <a:t>Essas dimensões são a síntese da missão da IECLB constante no art. 3º da Constituição.</a:t>
            </a:r>
          </a:p>
          <a:p>
            <a:r>
              <a:rPr lang="pt-BR" altLang="pt-BR" dirty="0"/>
              <a:t> </a:t>
            </a:r>
          </a:p>
          <a:p>
            <a:r>
              <a:rPr lang="pt-BR" altLang="pt-BR" dirty="0"/>
              <a:t>Afirmo isso, para deixar claro que evangelização, comunhão, diaconia e celebração não estão sob avaliação nessa reunião e nem no concílio.</a:t>
            </a:r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14810D7-372D-4892-9416-FA84081040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0503A89A-4897-433E-B489-C9DAD68E9B1D}" type="slidenum">
              <a:rPr lang="pt-BR" altLang="pt-BR">
                <a:latin typeface="Calibri" panose="020F0502020204030204" pitchFamily="34" charset="0"/>
              </a:rPr>
              <a:pPr eaLnBrk="1" hangingPunct="1"/>
              <a:t>10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874776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Espaço Reservado para Imagem de Slide 1">
            <a:extLst>
              <a:ext uri="{FF2B5EF4-FFF2-40B4-BE49-F238E27FC236}">
                <a16:creationId xmlns:a16="http://schemas.microsoft.com/office/drawing/2014/main" id="{9140BB42-7140-4A48-B0C2-1A8090B4809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7347" name="Espaço Reservado para Anotações 2">
            <a:extLst>
              <a:ext uri="{FF2B5EF4-FFF2-40B4-BE49-F238E27FC236}">
                <a16:creationId xmlns:a16="http://schemas.microsoft.com/office/drawing/2014/main" id="{B2014B2C-C32A-47C7-8E70-97996247343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6CEB5D-E0A0-4EE3-8438-00468D59E5B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24BD9BD-D59D-431E-B305-475CFDCAAD41}" type="slidenum">
              <a:rPr lang="pt-BR" altLang="pt-BR">
                <a:latin typeface="Calibri" panose="020F0502020204030204" pitchFamily="34" charset="0"/>
              </a:rPr>
              <a:pPr eaLnBrk="1" hangingPunct="1"/>
              <a:t>11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8369111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Espaço Reservado para Imagem de Slide 1">
            <a:extLst>
              <a:ext uri="{FF2B5EF4-FFF2-40B4-BE49-F238E27FC236}">
                <a16:creationId xmlns:a16="http://schemas.microsoft.com/office/drawing/2014/main" id="{F02EF8BB-3E7E-43E8-8299-F4B6BD09182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8371" name="Espaço Reservado para Anotações 2">
            <a:extLst>
              <a:ext uri="{FF2B5EF4-FFF2-40B4-BE49-F238E27FC236}">
                <a16:creationId xmlns:a16="http://schemas.microsoft.com/office/drawing/2014/main" id="{A558D918-46E3-4C54-9001-2554AA0D90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19E5E7A-F9A1-45CA-8A15-39DE970148C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089C4C7-0922-406A-ACC4-085D15AB5E08}" type="slidenum">
              <a:rPr lang="pt-BR" altLang="pt-BR">
                <a:latin typeface="Calibri" panose="020F0502020204030204" pitchFamily="34" charset="0"/>
              </a:rPr>
              <a:pPr eaLnBrk="1" hangingPunct="1"/>
              <a:t>12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722781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Espaço Reservado para Imagem de Slide 1">
            <a:extLst>
              <a:ext uri="{FF2B5EF4-FFF2-40B4-BE49-F238E27FC236}">
                <a16:creationId xmlns:a16="http://schemas.microsoft.com/office/drawing/2014/main" id="{276BF19D-C2F9-432E-B096-76DDD52077F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Espaço Reservado para Anotações 2">
            <a:extLst>
              <a:ext uri="{FF2B5EF4-FFF2-40B4-BE49-F238E27FC236}">
                <a16:creationId xmlns:a16="http://schemas.microsoft.com/office/drawing/2014/main" id="{2335A9F5-FD0B-4A63-8C22-54E33B92CF8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8DD225BA-B49E-4812-9AEC-34FC0E06584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A7287B6-B1F7-426B-9245-86A2258B5991}" type="slidenum">
              <a:rPr lang="pt-BR" altLang="pt-BR">
                <a:latin typeface="Calibri" panose="020F0502020204030204" pitchFamily="34" charset="0"/>
              </a:rPr>
              <a:pPr eaLnBrk="1" hangingPunct="1"/>
              <a:t>13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3819240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Espaço Reservado para Imagem de Slide 1">
            <a:extLst>
              <a:ext uri="{FF2B5EF4-FFF2-40B4-BE49-F238E27FC236}">
                <a16:creationId xmlns:a16="http://schemas.microsoft.com/office/drawing/2014/main" id="{3B7B4BBA-A43F-4676-801A-3539673920A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0419" name="Espaço Reservado para Anotações 2">
            <a:extLst>
              <a:ext uri="{FF2B5EF4-FFF2-40B4-BE49-F238E27FC236}">
                <a16:creationId xmlns:a16="http://schemas.microsoft.com/office/drawing/2014/main" id="{AB527D07-2958-41DE-9087-B25083C0525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C2C871A-3029-419F-82AF-0649746FC95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E8AEF2D-8706-4F7C-87AC-E12D727E6080}" type="slidenum">
              <a:rPr lang="pt-BR" altLang="pt-BR">
                <a:latin typeface="Calibri" panose="020F0502020204030204" pitchFamily="34" charset="0"/>
              </a:rPr>
              <a:pPr eaLnBrk="1" hangingPunct="1"/>
              <a:t>14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6919627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Espaço Reservado para Imagem de Slide 1">
            <a:extLst>
              <a:ext uri="{FF2B5EF4-FFF2-40B4-BE49-F238E27FC236}">
                <a16:creationId xmlns:a16="http://schemas.microsoft.com/office/drawing/2014/main" id="{8B803331-3F68-4B35-92E3-88B730E668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1443" name="Espaço Reservado para Anotações 2">
            <a:extLst>
              <a:ext uri="{FF2B5EF4-FFF2-40B4-BE49-F238E27FC236}">
                <a16:creationId xmlns:a16="http://schemas.microsoft.com/office/drawing/2014/main" id="{30CCA2D9-5FB4-4877-8E6D-27FF7DDBDF2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8D9F429-4B7A-4C3D-8948-D1B01C3F1B6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B23702C-26C0-4201-B0EA-4EA8D4ACB449}" type="slidenum">
              <a:rPr lang="pt-BR" altLang="pt-BR">
                <a:latin typeface="Calibri" panose="020F0502020204030204" pitchFamily="34" charset="0"/>
              </a:rPr>
              <a:pPr eaLnBrk="1" hangingPunct="1"/>
              <a:t>15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1639667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Espaço Reservado para Imagem de Slide 1">
            <a:extLst>
              <a:ext uri="{FF2B5EF4-FFF2-40B4-BE49-F238E27FC236}">
                <a16:creationId xmlns:a16="http://schemas.microsoft.com/office/drawing/2014/main" id="{88BF5885-58E1-4485-8E41-5D311253CBB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2467" name="Espaço Reservado para Anotações 2">
            <a:extLst>
              <a:ext uri="{FF2B5EF4-FFF2-40B4-BE49-F238E27FC236}">
                <a16:creationId xmlns:a16="http://schemas.microsoft.com/office/drawing/2014/main" id="{86C58C9B-AE07-41B2-A861-E163DAF7302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8E51347-A438-4147-AD4F-2AAFF926878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D9531FE-B25B-4DD5-BB78-26AF990026EE}" type="slidenum">
              <a:rPr lang="pt-BR" altLang="pt-BR">
                <a:latin typeface="Calibri" panose="020F0502020204030204" pitchFamily="34" charset="0"/>
              </a:rPr>
              <a:pPr eaLnBrk="1" hangingPunct="1"/>
              <a:t>16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1852326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Espaço Reservado para Imagem de Slide 1">
            <a:extLst>
              <a:ext uri="{FF2B5EF4-FFF2-40B4-BE49-F238E27FC236}">
                <a16:creationId xmlns:a16="http://schemas.microsoft.com/office/drawing/2014/main" id="{D0AC3D1C-786D-46E9-A391-27406501A7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3491" name="Espaço Reservado para Anotações 2">
            <a:extLst>
              <a:ext uri="{FF2B5EF4-FFF2-40B4-BE49-F238E27FC236}">
                <a16:creationId xmlns:a16="http://schemas.microsoft.com/office/drawing/2014/main" id="{88F48245-681C-43A2-899C-E6C7C5568A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00BE8EE-2842-4DBD-86DE-8208E2232A2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9908C7-9198-4603-9FFA-191F9371E39D}" type="slidenum">
              <a:rPr lang="pt-BR" altLang="pt-BR">
                <a:latin typeface="Calibri" panose="020F0502020204030204" pitchFamily="34" charset="0"/>
              </a:rPr>
              <a:pPr eaLnBrk="1" hangingPunct="1"/>
              <a:t>17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21050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Espaço Reservado para Imagem de Slide 1">
            <a:extLst>
              <a:ext uri="{FF2B5EF4-FFF2-40B4-BE49-F238E27FC236}">
                <a16:creationId xmlns:a16="http://schemas.microsoft.com/office/drawing/2014/main" id="{685E2F7A-E212-4ED0-89D2-BB7F27A7F58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Espaço Reservado para Anotações 2">
            <a:extLst>
              <a:ext uri="{FF2B5EF4-FFF2-40B4-BE49-F238E27FC236}">
                <a16:creationId xmlns:a16="http://schemas.microsoft.com/office/drawing/2014/main" id="{1493554A-189B-42B2-87F8-0775F6E2088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  <a:p>
            <a:endParaRPr lang="pt-BR" alt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70B7020-3BD6-422F-9B80-833F7990D66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5927744-DB31-47C3-B974-91437C922C44}" type="slidenum">
              <a:rPr lang="pt-BR" altLang="pt-BR">
                <a:latin typeface="Calibri" panose="020F0502020204030204" pitchFamily="34" charset="0"/>
              </a:rPr>
              <a:pPr eaLnBrk="1" hangingPunct="1"/>
              <a:t>18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8889209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Espaço Reservado para Imagem de Slide 1">
            <a:extLst>
              <a:ext uri="{FF2B5EF4-FFF2-40B4-BE49-F238E27FC236}">
                <a16:creationId xmlns:a16="http://schemas.microsoft.com/office/drawing/2014/main" id="{A027F6C8-4BFF-4F26-A10C-D907CF105D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5539" name="Espaço Reservado para Anotações 2">
            <a:extLst>
              <a:ext uri="{FF2B5EF4-FFF2-40B4-BE49-F238E27FC236}">
                <a16:creationId xmlns:a16="http://schemas.microsoft.com/office/drawing/2014/main" id="{886EF271-0B8D-4D6F-AFFF-AE7F81E51B76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D77A668-BAE0-4557-BE85-43C6608319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D7F822-0ABA-4351-86BF-816BC3E4FADC}" type="slidenum">
              <a:rPr lang="pt-BR" altLang="pt-BR">
                <a:latin typeface="Calibri" panose="020F0502020204030204" pitchFamily="34" charset="0"/>
              </a:rPr>
              <a:pPr eaLnBrk="1" hangingPunct="1"/>
              <a:t>19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2846316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Espaço Reservado para Imagem de Slide 1">
            <a:extLst>
              <a:ext uri="{FF2B5EF4-FFF2-40B4-BE49-F238E27FC236}">
                <a16:creationId xmlns:a16="http://schemas.microsoft.com/office/drawing/2014/main" id="{5B48C0B6-D8E5-46C8-AD69-7390D9D7B5C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8131" name="Espaço Reservado para Anotações 2">
            <a:extLst>
              <a:ext uri="{FF2B5EF4-FFF2-40B4-BE49-F238E27FC236}">
                <a16:creationId xmlns:a16="http://schemas.microsoft.com/office/drawing/2014/main" id="{5A37C41A-6394-4934-9C38-D548C8286D0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4340" name="Espaço Reservado para Número de Slide 3">
            <a:extLst>
              <a:ext uri="{FF2B5EF4-FFF2-40B4-BE49-F238E27FC236}">
                <a16:creationId xmlns:a16="http://schemas.microsoft.com/office/drawing/2014/main" id="{F5B2D956-AB31-4762-8B64-6CF270708E1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BCE9E536-E95B-4358-88BA-0C8E9ED3DE7E}" type="slidenum">
              <a:rPr lang="pt-BR" altLang="pt-BR">
                <a:latin typeface="Calibri" panose="020F0502020204030204" pitchFamily="34" charset="0"/>
              </a:rPr>
              <a:pPr eaLnBrk="1" hangingPunct="1"/>
              <a:t>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123167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Espaço Reservado para Imagem de Slide 1">
            <a:extLst>
              <a:ext uri="{FF2B5EF4-FFF2-40B4-BE49-F238E27FC236}">
                <a16:creationId xmlns:a16="http://schemas.microsoft.com/office/drawing/2014/main" id="{087A264E-72C7-46F9-9F92-D1B2EC62FC2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6563" name="Espaço Reservado para Anotações 2">
            <a:extLst>
              <a:ext uri="{FF2B5EF4-FFF2-40B4-BE49-F238E27FC236}">
                <a16:creationId xmlns:a16="http://schemas.microsoft.com/office/drawing/2014/main" id="{D441C20C-2F0D-4409-9B93-9529C7DFC104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3B22E43-A375-41FD-B39A-D4C11599420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B70185B-72B0-4C1F-9146-9E82D2DEDE3C}" type="slidenum">
              <a:rPr lang="pt-BR" altLang="pt-BR">
                <a:latin typeface="Calibri" panose="020F0502020204030204" pitchFamily="34" charset="0"/>
              </a:rPr>
              <a:pPr eaLnBrk="1" hangingPunct="1"/>
              <a:t>20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5623961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Espaço Reservado para Imagem de Slide 1">
            <a:extLst>
              <a:ext uri="{FF2B5EF4-FFF2-40B4-BE49-F238E27FC236}">
                <a16:creationId xmlns:a16="http://schemas.microsoft.com/office/drawing/2014/main" id="{1C2DDB7E-0429-4CFA-A8F1-CD656AE1F4F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7587" name="Espaço Reservado para Anotações 2">
            <a:extLst>
              <a:ext uri="{FF2B5EF4-FFF2-40B4-BE49-F238E27FC236}">
                <a16:creationId xmlns:a16="http://schemas.microsoft.com/office/drawing/2014/main" id="{FBD4A626-3080-418E-B03D-0FCAF59237F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2440891-66F7-460D-B336-76710B950A8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8024DC4-A5D6-460B-A5C0-C74A6FE6A04E}" type="slidenum">
              <a:rPr lang="pt-BR" altLang="pt-BR">
                <a:latin typeface="Calibri" panose="020F0502020204030204" pitchFamily="34" charset="0"/>
              </a:rPr>
              <a:pPr eaLnBrk="1" hangingPunct="1"/>
              <a:t>21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52974139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Espaço Reservado para Imagem de Slide 1">
            <a:extLst>
              <a:ext uri="{FF2B5EF4-FFF2-40B4-BE49-F238E27FC236}">
                <a16:creationId xmlns:a16="http://schemas.microsoft.com/office/drawing/2014/main" id="{A27A12AC-39D6-43CA-8784-DEDA054183EE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8611" name="Espaço Reservado para Anotações 2">
            <a:extLst>
              <a:ext uri="{FF2B5EF4-FFF2-40B4-BE49-F238E27FC236}">
                <a16:creationId xmlns:a16="http://schemas.microsoft.com/office/drawing/2014/main" id="{AC8698E5-D195-4876-B233-6E4D07BFC2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algn="just"/>
            <a:r>
              <a:rPr lang="pt-BR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Para o encontro montar um altar com vela, bíblia, flores, o cartaz da casa/comunidade iniciado no primeiro encontro, papeis coloridos, tesoura. 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just"/>
            <a:r>
              <a:rPr lang="pt-BR" sz="1800" dirty="0">
                <a:solidFill>
                  <a:srgbClr val="2F5496"/>
                </a:solidFill>
                <a:effectLst/>
                <a:latin typeface="Calibri" panose="020F0502020204030204" pitchFamily="34" charset="0"/>
                <a:ea typeface="Times New Roman" panose="02020603050405020304" pitchFamily="18" charset="0"/>
              </a:rPr>
              <a:t> </a:t>
            </a:r>
            <a:endParaRPr lang="pt-BR" sz="1800" dirty="0"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endParaRPr lang="pt-BR" alt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6077BA5-9970-4E74-A79F-D7F624D8D30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8EE26379-FF4D-49CD-BD18-C2D69AC16E2C}" type="slidenum">
              <a:rPr lang="pt-BR" altLang="pt-BR">
                <a:latin typeface="Calibri" panose="020F0502020204030204" pitchFamily="34" charset="0"/>
              </a:rPr>
              <a:pPr eaLnBrk="1" hangingPunct="1"/>
              <a:t>22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993689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Espaço Reservado para Imagem de Slide 1">
            <a:extLst>
              <a:ext uri="{FF2B5EF4-FFF2-40B4-BE49-F238E27FC236}">
                <a16:creationId xmlns:a16="http://schemas.microsoft.com/office/drawing/2014/main" id="{4AF5C3B5-E5BD-43E9-8ACF-02EAAD41ADFD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9635" name="Espaço Reservado para Anotações 2">
            <a:extLst>
              <a:ext uri="{FF2B5EF4-FFF2-40B4-BE49-F238E27FC236}">
                <a16:creationId xmlns:a16="http://schemas.microsoft.com/office/drawing/2014/main" id="{D8DD4BE7-AA47-4C65-A838-9C61F049F8E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13AC6F-16C7-4D43-883C-5CCDEDC91BD2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126C6A5-D059-49A8-B39C-BF80EAB3ADFD}" type="slidenum">
              <a:rPr lang="pt-BR" altLang="pt-BR">
                <a:latin typeface="Calibri" panose="020F0502020204030204" pitchFamily="34" charset="0"/>
              </a:rPr>
              <a:pPr eaLnBrk="1" hangingPunct="1"/>
              <a:t>23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66260015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Espaço Reservado para Imagem de Slide 1">
            <a:extLst>
              <a:ext uri="{FF2B5EF4-FFF2-40B4-BE49-F238E27FC236}">
                <a16:creationId xmlns:a16="http://schemas.microsoft.com/office/drawing/2014/main" id="{FBCC2865-E88A-4539-B2EA-BAF5F879FA18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0659" name="Espaço Reservado para Anotações 2">
            <a:extLst>
              <a:ext uri="{FF2B5EF4-FFF2-40B4-BE49-F238E27FC236}">
                <a16:creationId xmlns:a16="http://schemas.microsoft.com/office/drawing/2014/main" id="{83A5DCFD-399F-4A1C-8D27-41D957D28B0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70660" name="Espaço Reservado para Número de Slide 3">
            <a:extLst>
              <a:ext uri="{FF2B5EF4-FFF2-40B4-BE49-F238E27FC236}">
                <a16:creationId xmlns:a16="http://schemas.microsoft.com/office/drawing/2014/main" id="{5A47CFC1-4AA6-4227-B6A0-1FF894A8BC6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CFE38568-DA87-4154-8817-D1336E710BAB}" type="slidenum">
              <a:rPr lang="pt-BR" altLang="pt-BR"/>
              <a:pPr eaLnBrk="1" hangingPunct="1"/>
              <a:t>24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5424755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Espaço Reservado para Imagem de Slide 1">
            <a:extLst>
              <a:ext uri="{FF2B5EF4-FFF2-40B4-BE49-F238E27FC236}">
                <a16:creationId xmlns:a16="http://schemas.microsoft.com/office/drawing/2014/main" id="{59CD446C-126D-4E91-9508-2504A4120F1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1683" name="Espaço Reservado para Anotações 2">
            <a:extLst>
              <a:ext uri="{FF2B5EF4-FFF2-40B4-BE49-F238E27FC236}">
                <a16:creationId xmlns:a16="http://schemas.microsoft.com/office/drawing/2014/main" id="{E954882B-9EC9-48E7-80CC-E6FCAD38E00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71684" name="Espaço Reservado para Número de Slide 3">
            <a:extLst>
              <a:ext uri="{FF2B5EF4-FFF2-40B4-BE49-F238E27FC236}">
                <a16:creationId xmlns:a16="http://schemas.microsoft.com/office/drawing/2014/main" id="{5FF57A02-A2C2-4855-B85A-3A4EC2B1C80F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607410C-4610-4D2D-84FA-958BE26D7B4F}" type="slidenum">
              <a:rPr lang="pt-BR" altLang="pt-BR"/>
              <a:pPr eaLnBrk="1" hangingPunct="1"/>
              <a:t>25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867358374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Espaço Reservado para Imagem de Slide 1">
            <a:extLst>
              <a:ext uri="{FF2B5EF4-FFF2-40B4-BE49-F238E27FC236}">
                <a16:creationId xmlns:a16="http://schemas.microsoft.com/office/drawing/2014/main" id="{1F296DB2-A40D-4EE7-9E5D-6C993F21B67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2707" name="Espaço Reservado para Anotações 2">
            <a:extLst>
              <a:ext uri="{FF2B5EF4-FFF2-40B4-BE49-F238E27FC236}">
                <a16:creationId xmlns:a16="http://schemas.microsoft.com/office/drawing/2014/main" id="{2E121BD6-C249-4108-BCA4-4E455C1E25E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72708" name="Espaço Reservado para Número de Slide 3">
            <a:extLst>
              <a:ext uri="{FF2B5EF4-FFF2-40B4-BE49-F238E27FC236}">
                <a16:creationId xmlns:a16="http://schemas.microsoft.com/office/drawing/2014/main" id="{D5E72CC6-414F-4720-965A-AE2FEF3C782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A552C01A-ED79-489D-AC7B-84A081C9DBFD}" type="slidenum">
              <a:rPr lang="pt-BR" altLang="pt-BR"/>
              <a:pPr eaLnBrk="1" hangingPunct="1"/>
              <a:t>26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131851090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Espaço Reservado para Imagem de Slide 1">
            <a:extLst>
              <a:ext uri="{FF2B5EF4-FFF2-40B4-BE49-F238E27FC236}">
                <a16:creationId xmlns:a16="http://schemas.microsoft.com/office/drawing/2014/main" id="{3320E33B-234D-48EB-87DB-FB13578AE14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3731" name="Espaço Reservado para Anotações 2">
            <a:extLst>
              <a:ext uri="{FF2B5EF4-FFF2-40B4-BE49-F238E27FC236}">
                <a16:creationId xmlns:a16="http://schemas.microsoft.com/office/drawing/2014/main" id="{6E11D276-A357-4BBE-A2E7-BB4276470543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73732" name="Espaço Reservado para Número de Slide 3">
            <a:extLst>
              <a:ext uri="{FF2B5EF4-FFF2-40B4-BE49-F238E27FC236}">
                <a16:creationId xmlns:a16="http://schemas.microsoft.com/office/drawing/2014/main" id="{F05A0ED4-4B34-41D7-8A9E-1F4D220351B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8285FE0-A9F9-468A-946A-6FCE768F2582}" type="slidenum">
              <a:rPr lang="pt-BR" altLang="pt-BR"/>
              <a:pPr eaLnBrk="1" hangingPunct="1"/>
              <a:t>27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0435123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Espaço Reservado para Imagem de Slide 1">
            <a:extLst>
              <a:ext uri="{FF2B5EF4-FFF2-40B4-BE49-F238E27FC236}">
                <a16:creationId xmlns:a16="http://schemas.microsoft.com/office/drawing/2014/main" id="{363DE01A-F5A5-4A53-BFCC-5C1DE8B5190F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4755" name="Espaço Reservado para Anotações 2">
            <a:extLst>
              <a:ext uri="{FF2B5EF4-FFF2-40B4-BE49-F238E27FC236}">
                <a16:creationId xmlns:a16="http://schemas.microsoft.com/office/drawing/2014/main" id="{D96CFEE2-18F9-46F6-AF98-BA3E67E5D14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74756" name="Espaço Reservado para Número de Slide 3">
            <a:extLst>
              <a:ext uri="{FF2B5EF4-FFF2-40B4-BE49-F238E27FC236}">
                <a16:creationId xmlns:a16="http://schemas.microsoft.com/office/drawing/2014/main" id="{FC0943CA-4C6F-404A-BD34-E0E56F3756DC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9ADDC9-375B-4292-B87E-F1389F5BCA49}" type="slidenum">
              <a:rPr lang="pt-BR" altLang="pt-BR"/>
              <a:pPr eaLnBrk="1" hangingPunct="1"/>
              <a:t>28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536800167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Espaço Reservado para Imagem de Slide 1">
            <a:extLst>
              <a:ext uri="{FF2B5EF4-FFF2-40B4-BE49-F238E27FC236}">
                <a16:creationId xmlns:a16="http://schemas.microsoft.com/office/drawing/2014/main" id="{66D5EFA5-6DB9-4A2A-8171-C1BE215E7086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5779" name="Espaço Reservado para Anotações 2">
            <a:extLst>
              <a:ext uri="{FF2B5EF4-FFF2-40B4-BE49-F238E27FC236}">
                <a16:creationId xmlns:a16="http://schemas.microsoft.com/office/drawing/2014/main" id="{0BF95516-A8B2-43FF-B755-71BB33A40F7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75780" name="Espaço Reservado para Número de Slide 3">
            <a:extLst>
              <a:ext uri="{FF2B5EF4-FFF2-40B4-BE49-F238E27FC236}">
                <a16:creationId xmlns:a16="http://schemas.microsoft.com/office/drawing/2014/main" id="{39A167F7-4168-48AA-A5D3-9FA70044FC4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B0691B1-3C39-46CD-A1F3-A56BB20FA9AA}" type="slidenum">
              <a:rPr lang="pt-BR" altLang="pt-BR"/>
              <a:pPr eaLnBrk="1" hangingPunct="1"/>
              <a:t>29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25579364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Espaço Reservado para Imagem de Slide 1">
            <a:extLst>
              <a:ext uri="{FF2B5EF4-FFF2-40B4-BE49-F238E27FC236}">
                <a16:creationId xmlns:a16="http://schemas.microsoft.com/office/drawing/2014/main" id="{2F7A8908-6556-469B-B1E4-104EDDAF89D3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49155" name="Espaço Reservado para Anotações 2">
            <a:extLst>
              <a:ext uri="{FF2B5EF4-FFF2-40B4-BE49-F238E27FC236}">
                <a16:creationId xmlns:a16="http://schemas.microsoft.com/office/drawing/2014/main" id="{AD65C0BF-F32F-4709-AE3E-CD60FAF3C75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937A35E-D5D2-44B5-8D21-A39D475AF8D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8339BB7-0F3C-4886-BB11-252FB17DE510}" type="slidenum">
              <a:rPr lang="pt-BR" altLang="pt-BR">
                <a:latin typeface="Calibri" panose="020F0502020204030204" pitchFamily="34" charset="0"/>
              </a:rPr>
              <a:pPr eaLnBrk="1" hangingPunct="1"/>
              <a:t>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50133197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Espaço Reservado para Imagem de Slide 1">
            <a:extLst>
              <a:ext uri="{FF2B5EF4-FFF2-40B4-BE49-F238E27FC236}">
                <a16:creationId xmlns:a16="http://schemas.microsoft.com/office/drawing/2014/main" id="{3CC000FA-0D75-434D-85DD-6253CF99177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6803" name="Espaço Reservado para Anotações 2">
            <a:extLst>
              <a:ext uri="{FF2B5EF4-FFF2-40B4-BE49-F238E27FC236}">
                <a16:creationId xmlns:a16="http://schemas.microsoft.com/office/drawing/2014/main" id="{E24731A6-3E0E-4E32-A6C7-07358676D7C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76804" name="Espaço Reservado para Número de Slide 3">
            <a:extLst>
              <a:ext uri="{FF2B5EF4-FFF2-40B4-BE49-F238E27FC236}">
                <a16:creationId xmlns:a16="http://schemas.microsoft.com/office/drawing/2014/main" id="{C892765E-0F40-425E-8EDF-3AB964A86D5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9CA626D-5872-4D16-A53B-C28EADB29513}" type="slidenum">
              <a:rPr lang="pt-BR" altLang="pt-BR"/>
              <a:pPr eaLnBrk="1" hangingPunct="1"/>
              <a:t>30</a:t>
            </a:fld>
            <a:endParaRPr lang="pt-BR" altLang="pt-BR"/>
          </a:p>
        </p:txBody>
      </p:sp>
    </p:spTree>
    <p:extLst>
      <p:ext uri="{BB962C8B-B14F-4D97-AF65-F5344CB8AC3E}">
        <p14:creationId xmlns:p14="http://schemas.microsoft.com/office/powerpoint/2010/main" val="4151624251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Espaço Reservado para Imagem de Slide 1">
            <a:extLst>
              <a:ext uri="{FF2B5EF4-FFF2-40B4-BE49-F238E27FC236}">
                <a16:creationId xmlns:a16="http://schemas.microsoft.com/office/drawing/2014/main" id="{622AB951-8FAB-4F03-9CDA-68BC19EAC0D0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7827" name="Espaço Reservado para Anotações 2">
            <a:extLst>
              <a:ext uri="{FF2B5EF4-FFF2-40B4-BE49-F238E27FC236}">
                <a16:creationId xmlns:a16="http://schemas.microsoft.com/office/drawing/2014/main" id="{8F877820-21B0-4931-9CF8-DCE35ED914C0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445A1DA5-FA38-4ADC-87D6-1654EEBC0F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770E810-1F3D-421D-90F6-5790477C3633}" type="slidenum">
              <a:rPr lang="pt-BR" altLang="pt-BR">
                <a:latin typeface="Calibri" panose="020F0502020204030204" pitchFamily="34" charset="0"/>
              </a:rPr>
              <a:pPr eaLnBrk="1" hangingPunct="1"/>
              <a:t>31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8714302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Espaço Reservado para Imagem de Slide 1">
            <a:extLst>
              <a:ext uri="{FF2B5EF4-FFF2-40B4-BE49-F238E27FC236}">
                <a16:creationId xmlns:a16="http://schemas.microsoft.com/office/drawing/2014/main" id="{44AED997-BB19-4D93-9B8F-2EFC3B9B407C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8851" name="Espaço Reservado para Anotações 2">
            <a:extLst>
              <a:ext uri="{FF2B5EF4-FFF2-40B4-BE49-F238E27FC236}">
                <a16:creationId xmlns:a16="http://schemas.microsoft.com/office/drawing/2014/main" id="{29F84114-88DE-4EC5-A4C4-6393B1ED573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F8067A1F-9DA8-4F17-ACCC-6C0C3918E858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69F08F05-E99C-490C-8C14-A60EBBC115CA}" type="slidenum">
              <a:rPr lang="pt-BR" altLang="pt-BR">
                <a:latin typeface="Calibri" panose="020F0502020204030204" pitchFamily="34" charset="0"/>
              </a:rPr>
              <a:pPr eaLnBrk="1" hangingPunct="1"/>
              <a:t>32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7922870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Espaço Reservado para Imagem de Slide 1">
            <a:extLst>
              <a:ext uri="{FF2B5EF4-FFF2-40B4-BE49-F238E27FC236}">
                <a16:creationId xmlns:a16="http://schemas.microsoft.com/office/drawing/2014/main" id="{5776178C-FE42-43E5-9209-02CA2B0F96C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79875" name="Espaço Reservado para Anotações 2">
            <a:extLst>
              <a:ext uri="{FF2B5EF4-FFF2-40B4-BE49-F238E27FC236}">
                <a16:creationId xmlns:a16="http://schemas.microsoft.com/office/drawing/2014/main" id="{AABC5440-601D-47B3-8D9B-580EDB79B1C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BAFCEBE0-E6CF-4690-BC4D-54DBBE30C4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CB2D24-AF6B-4577-88A0-06CDBE605221}" type="slidenum">
              <a:rPr lang="pt-BR" altLang="pt-BR">
                <a:latin typeface="Calibri" panose="020F0502020204030204" pitchFamily="34" charset="0"/>
              </a:rPr>
              <a:pPr eaLnBrk="1" hangingPunct="1"/>
              <a:t>33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1320645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Espaço Reservado para Imagem de Slide 1">
            <a:extLst>
              <a:ext uri="{FF2B5EF4-FFF2-40B4-BE49-F238E27FC236}">
                <a16:creationId xmlns:a16="http://schemas.microsoft.com/office/drawing/2014/main" id="{AC19BBF3-986C-49DD-8197-8BBF8AB27AD4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0899" name="Espaço Reservado para Anotações 2">
            <a:extLst>
              <a:ext uri="{FF2B5EF4-FFF2-40B4-BE49-F238E27FC236}">
                <a16:creationId xmlns:a16="http://schemas.microsoft.com/office/drawing/2014/main" id="{B9052E51-8457-4CED-89D4-61F42BB24DD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968E6146-B2B1-4A5B-A602-53E2A28A4369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C09214F-2880-4562-AD2D-F112B4A77D1A}" type="slidenum">
              <a:rPr lang="pt-BR" altLang="pt-BR">
                <a:latin typeface="Calibri" panose="020F0502020204030204" pitchFamily="34" charset="0"/>
              </a:rPr>
              <a:pPr eaLnBrk="1" hangingPunct="1"/>
              <a:t>34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90713623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22" name="Espaço Reservado para Imagem de Slide 1">
            <a:extLst>
              <a:ext uri="{FF2B5EF4-FFF2-40B4-BE49-F238E27FC236}">
                <a16:creationId xmlns:a16="http://schemas.microsoft.com/office/drawing/2014/main" id="{4996A54E-9B33-4A8A-97D0-3E5B41FD833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1923" name="Espaço Reservado para Anotações 2">
            <a:extLst>
              <a:ext uri="{FF2B5EF4-FFF2-40B4-BE49-F238E27FC236}">
                <a16:creationId xmlns:a16="http://schemas.microsoft.com/office/drawing/2014/main" id="{A373E7B9-3670-4462-9837-57E52ECDFC9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D8C95896-662E-4FA0-B0EC-50893CC628B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E1359B0-1C5B-4320-B7F6-5AF337231462}" type="slidenum">
              <a:rPr lang="pt-BR" altLang="pt-BR">
                <a:latin typeface="Calibri" panose="020F0502020204030204" pitchFamily="34" charset="0"/>
              </a:rPr>
              <a:pPr eaLnBrk="1" hangingPunct="1"/>
              <a:t>35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08139619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Espaço Reservado para Imagem de Slide 1">
            <a:extLst>
              <a:ext uri="{FF2B5EF4-FFF2-40B4-BE49-F238E27FC236}">
                <a16:creationId xmlns:a16="http://schemas.microsoft.com/office/drawing/2014/main" id="{54278169-D19B-49CB-B371-2263CC9388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2947" name="Espaço Reservado para Anotações 2">
            <a:extLst>
              <a:ext uri="{FF2B5EF4-FFF2-40B4-BE49-F238E27FC236}">
                <a16:creationId xmlns:a16="http://schemas.microsoft.com/office/drawing/2014/main" id="{BCD0E0AA-2167-4BE2-8B71-6A32938B1FBA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618AD2E2-F70C-4557-A5CD-AA65A7A42CF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F9245F31-7482-4FBF-AB72-CDA408E540B5}" type="slidenum">
              <a:rPr lang="pt-BR" altLang="pt-BR">
                <a:latin typeface="Calibri" panose="020F0502020204030204" pitchFamily="34" charset="0"/>
              </a:rPr>
              <a:pPr eaLnBrk="1" hangingPunct="1"/>
              <a:t>36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12549971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Espaço Reservado para Imagem de Slide 1">
            <a:extLst>
              <a:ext uri="{FF2B5EF4-FFF2-40B4-BE49-F238E27FC236}">
                <a16:creationId xmlns:a16="http://schemas.microsoft.com/office/drawing/2014/main" id="{0EA6138E-3DCE-4BBE-8330-57E51AD08709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3971" name="Espaço Reservado para Anotações 2">
            <a:extLst>
              <a:ext uri="{FF2B5EF4-FFF2-40B4-BE49-F238E27FC236}">
                <a16:creationId xmlns:a16="http://schemas.microsoft.com/office/drawing/2014/main" id="{FD2F5E49-86BD-4CDD-922B-AA18D88FDA51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1AA9B774-EB3A-4186-809A-020A285D341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EFCC14FB-F485-4327-8862-AB812822436F}" type="slidenum">
              <a:rPr lang="pt-BR" altLang="pt-BR">
                <a:latin typeface="Calibri" panose="020F0502020204030204" pitchFamily="34" charset="0"/>
              </a:rPr>
              <a:pPr eaLnBrk="1" hangingPunct="1"/>
              <a:t>37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66198344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94" name="Espaço Reservado para Imagem de Slide 1">
            <a:extLst>
              <a:ext uri="{FF2B5EF4-FFF2-40B4-BE49-F238E27FC236}">
                <a16:creationId xmlns:a16="http://schemas.microsoft.com/office/drawing/2014/main" id="{C2323D5F-313E-436C-B3C3-BFFA08A636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84995" name="Espaço Reservado para Anotações 2">
            <a:extLst>
              <a:ext uri="{FF2B5EF4-FFF2-40B4-BE49-F238E27FC236}">
                <a16:creationId xmlns:a16="http://schemas.microsoft.com/office/drawing/2014/main" id="{3F6D99A2-4304-478C-9746-B30C110888AE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49EDAF-11D1-43E9-90EE-6F9D41596C2B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3E85CA41-D762-4949-9AED-C135A82D6BB6}" type="slidenum">
              <a:rPr lang="pt-BR" altLang="pt-BR">
                <a:latin typeface="Calibri" panose="020F0502020204030204" pitchFamily="34" charset="0"/>
              </a:rPr>
              <a:pPr eaLnBrk="1" hangingPunct="1"/>
              <a:t>38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8193104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Imagem de Slide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Espaço Reservado para Anotaçõ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pt-BR" dirty="0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EF7946D-094A-4259-8753-C97CC1B9B0A3}" type="slidenum">
              <a:rPr lang="pt-BR" smtClean="0"/>
              <a:t>39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90780895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Espaço Reservado para Imagem de Slide 1">
            <a:extLst>
              <a:ext uri="{FF2B5EF4-FFF2-40B4-BE49-F238E27FC236}">
                <a16:creationId xmlns:a16="http://schemas.microsoft.com/office/drawing/2014/main" id="{4473909E-2B9E-4197-9440-8F33E53BC60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0179" name="Espaço Reservado para Anotações 2">
            <a:extLst>
              <a:ext uri="{FF2B5EF4-FFF2-40B4-BE49-F238E27FC236}">
                <a16:creationId xmlns:a16="http://schemas.microsoft.com/office/drawing/2014/main" id="{B5625F07-B62B-4A5B-87D9-94EE69397B3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pt-BR" altLang="pt-BR" dirty="0"/>
          </a:p>
        </p:txBody>
      </p:sp>
      <p:sp>
        <p:nvSpPr>
          <p:cNvPr id="60420" name="Espaço Reservado para Número de Slide 3">
            <a:extLst>
              <a:ext uri="{FF2B5EF4-FFF2-40B4-BE49-F238E27FC236}">
                <a16:creationId xmlns:a16="http://schemas.microsoft.com/office/drawing/2014/main" id="{5E344149-B8FD-4D9D-832C-11603245720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55CD452-0335-4131-A16A-16A1D4499FC6}" type="slidenum">
              <a:rPr lang="pt-BR" altLang="pt-BR">
                <a:latin typeface="Calibri" panose="020F0502020204030204" pitchFamily="34" charset="0"/>
              </a:rPr>
              <a:pPr eaLnBrk="1" hangingPunct="1"/>
              <a:t>4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03539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Espaço Reservado para Imagem de Slide 1">
            <a:extLst>
              <a:ext uri="{FF2B5EF4-FFF2-40B4-BE49-F238E27FC236}">
                <a16:creationId xmlns:a16="http://schemas.microsoft.com/office/drawing/2014/main" id="{7BC57C8F-ACCD-4152-8E09-1CE4045CB60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03" name="Espaço Reservado para Anotações 2">
            <a:extLst>
              <a:ext uri="{FF2B5EF4-FFF2-40B4-BE49-F238E27FC236}">
                <a16:creationId xmlns:a16="http://schemas.microsoft.com/office/drawing/2014/main" id="{A76A2F1A-BB4B-48C8-8A6E-33775C35F38B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E580D00F-12CC-44F5-96B2-3A47118FE2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EEBC7FB-5A15-439C-BF01-632382A5112E}" type="slidenum">
              <a:rPr lang="pt-BR" altLang="pt-BR">
                <a:latin typeface="Calibri" panose="020F0502020204030204" pitchFamily="34" charset="0"/>
              </a:rPr>
              <a:pPr eaLnBrk="1" hangingPunct="1"/>
              <a:t>5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2769333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Espaço Reservado para Imagem de Slide 1">
            <a:extLst>
              <a:ext uri="{FF2B5EF4-FFF2-40B4-BE49-F238E27FC236}">
                <a16:creationId xmlns:a16="http://schemas.microsoft.com/office/drawing/2014/main" id="{77071E2D-8F90-4A05-AF9B-87B6C799146B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2227" name="Espaço Reservado para Anotações 2">
            <a:extLst>
              <a:ext uri="{FF2B5EF4-FFF2-40B4-BE49-F238E27FC236}">
                <a16:creationId xmlns:a16="http://schemas.microsoft.com/office/drawing/2014/main" id="{A1EBB261-0F73-4A18-A863-525A62BCA375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endParaRPr lang="pt-BR" alt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CC1193CA-347A-4AC8-AEAB-908D5681B31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0F674F2-003D-4878-ADEB-D73EC4BF718F}" type="slidenum">
              <a:rPr lang="pt-BR" altLang="pt-BR">
                <a:latin typeface="Calibri" panose="020F0502020204030204" pitchFamily="34" charset="0"/>
              </a:rPr>
              <a:pPr eaLnBrk="1" hangingPunct="1"/>
              <a:t>6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6934704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Espaço Reservado para Imagem de Slide 1">
            <a:extLst>
              <a:ext uri="{FF2B5EF4-FFF2-40B4-BE49-F238E27FC236}">
                <a16:creationId xmlns:a16="http://schemas.microsoft.com/office/drawing/2014/main" id="{7CCBBB9E-DE09-4937-B15E-E855FA38EC81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3251" name="Espaço Reservado para Anotações 2">
            <a:extLst>
              <a:ext uri="{FF2B5EF4-FFF2-40B4-BE49-F238E27FC236}">
                <a16:creationId xmlns:a16="http://schemas.microsoft.com/office/drawing/2014/main" id="{45CF7049-1426-4BB1-B2C3-84344A00ABC7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5BBDA449-42EC-435B-A770-655E71B60A4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F1F05F3-15B2-4609-89D7-29FBE8246C7D}" type="slidenum">
              <a:rPr lang="pt-BR" altLang="pt-BR">
                <a:latin typeface="Calibri" panose="020F0502020204030204" pitchFamily="34" charset="0"/>
              </a:rPr>
              <a:pPr eaLnBrk="1" hangingPunct="1"/>
              <a:t>7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9278062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Espaço Reservado para Imagem de Slide 1">
            <a:extLst>
              <a:ext uri="{FF2B5EF4-FFF2-40B4-BE49-F238E27FC236}">
                <a16:creationId xmlns:a16="http://schemas.microsoft.com/office/drawing/2014/main" id="{8BD76CBA-110E-46D7-818C-2E4D8CA3B7F2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4275" name="Espaço Reservado para Anotações 2">
            <a:extLst>
              <a:ext uri="{FF2B5EF4-FFF2-40B4-BE49-F238E27FC236}">
                <a16:creationId xmlns:a16="http://schemas.microsoft.com/office/drawing/2014/main" id="{D0DBC750-3DB1-457D-97A7-C6ECD84F9E7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05DF0091-2230-4956-879E-98D4D8EFFCF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210AF948-4D7E-4731-A9F3-5FB51FD4C1C8}" type="slidenum">
              <a:rPr lang="pt-BR" altLang="pt-BR">
                <a:latin typeface="Calibri" panose="020F0502020204030204" pitchFamily="34" charset="0"/>
              </a:rPr>
              <a:pPr eaLnBrk="1" hangingPunct="1"/>
              <a:t>8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444688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Espaço Reservado para Imagem de Slide 1">
            <a:extLst>
              <a:ext uri="{FF2B5EF4-FFF2-40B4-BE49-F238E27FC236}">
                <a16:creationId xmlns:a16="http://schemas.microsoft.com/office/drawing/2014/main" id="{3D8FFA16-F2C3-467F-83C7-5EA981596305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5299" name="Espaço Reservado para Anotações 2">
            <a:extLst>
              <a:ext uri="{FF2B5EF4-FFF2-40B4-BE49-F238E27FC236}">
                <a16:creationId xmlns:a16="http://schemas.microsoft.com/office/drawing/2014/main" id="{DEF247A5-CF4F-47BC-AB91-FD67DE8A96C2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pt-BR" altLang="pt-BR" dirty="0"/>
          </a:p>
        </p:txBody>
      </p:sp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30849758-41D4-42CD-8AF3-D3D5DE17DDE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D6390B00-592F-49D7-9EE9-968A1BD94B48}" type="slidenum">
              <a:rPr lang="pt-BR" altLang="pt-BR">
                <a:latin typeface="Calibri" panose="020F0502020204030204" pitchFamily="34" charset="0"/>
              </a:rPr>
              <a:pPr eaLnBrk="1" hangingPunct="1"/>
              <a:t>9</a:t>
            </a:fld>
            <a:endParaRPr lang="pt-BR" altLang="pt-BR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206351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42581477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86391756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4683509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78979871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8165515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684690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20662818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59809557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48137973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162654474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t-BR"/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359380030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Título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5AEE2DA-9892-4D44-B821-7A4ABD347C93}" type="datetimeFigureOut">
              <a:rPr lang="pt-BR" smtClean="0"/>
              <a:t>29/05/2024</a:t>
            </a:fld>
            <a:endParaRPr lang="pt-BR"/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t-BR"/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D2C793-E07F-4EF6-B464-DD33795D257C}" type="slidenum">
              <a:rPr lang="pt-BR" smtClean="0"/>
              <a:t>‹nº›</a:t>
            </a:fld>
            <a:endParaRPr lang="pt-BR"/>
          </a:p>
        </p:txBody>
      </p:sp>
    </p:spTree>
    <p:extLst>
      <p:ext uri="{BB962C8B-B14F-4D97-AF65-F5344CB8AC3E}">
        <p14:creationId xmlns:p14="http://schemas.microsoft.com/office/powerpoint/2010/main" val="53947422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.xml"/><Relationship Id="rId3" Type="http://schemas.openxmlformats.org/officeDocument/2006/relationships/image" Target="../media/image12.jpeg"/><Relationship Id="rId7" Type="http://schemas.openxmlformats.org/officeDocument/2006/relationships/diagramColors" Target="../diagrams/colors2.xml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2.xml"/><Relationship Id="rId5" Type="http://schemas.openxmlformats.org/officeDocument/2006/relationships/diagramLayout" Target="../diagrams/layout2.xml"/><Relationship Id="rId4" Type="http://schemas.openxmlformats.org/officeDocument/2006/relationships/diagramData" Target="../diagrams/data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7" Type="http://schemas.openxmlformats.org/officeDocument/2006/relationships/image" Target="../media/image35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4.png"/><Relationship Id="rId5" Type="http://schemas.openxmlformats.org/officeDocument/2006/relationships/image" Target="../media/image33.png"/><Relationship Id="rId4" Type="http://schemas.openxmlformats.org/officeDocument/2006/relationships/image" Target="../media/image32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7.jp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9.jpe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5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3" Type="http://schemas.openxmlformats.org/officeDocument/2006/relationships/image" Target="../media/image47.jpeg"/><Relationship Id="rId7" Type="http://schemas.openxmlformats.org/officeDocument/2006/relationships/image" Target="../media/image51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0.jpeg"/><Relationship Id="rId5" Type="http://schemas.openxmlformats.org/officeDocument/2006/relationships/image" Target="../media/image49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jp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5.jpe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jpe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jpe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0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.xml"/><Relationship Id="rId3" Type="http://schemas.openxmlformats.org/officeDocument/2006/relationships/image" Target="../media/image3.jpeg"/><Relationship Id="rId7" Type="http://schemas.openxmlformats.org/officeDocument/2006/relationships/diagramColors" Target="../diagrams/colors1.xml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6" Type="http://schemas.openxmlformats.org/officeDocument/2006/relationships/diagramQuickStyle" Target="../diagrams/quickStyle1.xml"/><Relationship Id="rId5" Type="http://schemas.openxmlformats.org/officeDocument/2006/relationships/diagramLayout" Target="../diagrams/layout1.xml"/><Relationship Id="rId4" Type="http://schemas.openxmlformats.org/officeDocument/2006/relationships/diagramData" Target="../diagrams/data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555"/>
          </a:xfrm>
          <a:prstGeom prst="rect">
            <a:avLst/>
          </a:prstGeom>
        </p:spPr>
      </p:pic>
      <p:sp>
        <p:nvSpPr>
          <p:cNvPr id="7170" name="Título 1">
            <a:extLst>
              <a:ext uri="{FF2B5EF4-FFF2-40B4-BE49-F238E27FC236}">
                <a16:creationId xmlns:a16="http://schemas.microsoft.com/office/drawing/2014/main" id="{E6C622ED-D100-47A4-B9E8-C49BE7E62C78}"/>
              </a:ext>
            </a:extLst>
          </p:cNvPr>
          <p:cNvSpPr>
            <a:spLocks noGrp="1"/>
          </p:cNvSpPr>
          <p:nvPr>
            <p:ph type="ctrTitle" idx="4294967295"/>
          </p:nvPr>
        </p:nvSpPr>
        <p:spPr>
          <a:xfrm>
            <a:off x="647610" y="1958195"/>
            <a:ext cx="6693469" cy="225811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</a:extLst>
        </p:spPr>
        <p:txBody>
          <a:bodyPr>
            <a:noAutofit/>
          </a:bodyPr>
          <a:lstStyle/>
          <a:p>
            <a:pPr algn="ctr" eaLnBrk="1" hangingPunct="1"/>
            <a:r>
              <a:rPr lang="pt-BR" altLang="pt-BR" sz="5400" b="1" dirty="0">
                <a:latin typeface="+mn-lt"/>
              </a:rPr>
              <a:t>O LUGAR DO PRESBITÉRIO</a:t>
            </a:r>
            <a:br>
              <a:rPr lang="pt-BR" altLang="pt-BR" sz="5400" b="1" dirty="0">
                <a:latin typeface="+mn-lt"/>
              </a:rPr>
            </a:br>
            <a:r>
              <a:rPr lang="pt-BR" altLang="pt-BR" sz="5400" b="1" dirty="0">
                <a:latin typeface="+mn-lt"/>
              </a:rPr>
              <a:t>NO CORPO DE CRISTO</a:t>
            </a:r>
          </a:p>
        </p:txBody>
      </p:sp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2270" y="5109021"/>
            <a:ext cx="1210198" cy="1561239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"/>
            <a:ext cx="12084108" cy="3312543"/>
          </a:xfrm>
          <a:prstGeom prst="rect">
            <a:avLst/>
          </a:prstGeom>
        </p:spPr>
      </p:pic>
      <p:cxnSp>
        <p:nvCxnSpPr>
          <p:cNvPr id="7" name="Conector reto 6">
            <a:extLst>
              <a:ext uri="{FF2B5EF4-FFF2-40B4-BE49-F238E27FC236}">
                <a16:creationId xmlns:a16="http://schemas.microsoft.com/office/drawing/2014/main" id="{951F9ACE-1D9C-4510-A4C3-1BFAD6FC940A}"/>
              </a:ext>
            </a:extLst>
          </p:cNvPr>
          <p:cNvCxnSpPr/>
          <p:nvPr/>
        </p:nvCxnSpPr>
        <p:spPr>
          <a:xfrm>
            <a:off x="6240463" y="3168650"/>
            <a:ext cx="0" cy="3500438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3" name="Diagrama 2">
            <a:extLst>
              <a:ext uri="{FF2B5EF4-FFF2-40B4-BE49-F238E27FC236}">
                <a16:creationId xmlns:a16="http://schemas.microsoft.com/office/drawing/2014/main" id="{7437E2AF-D91A-4071-A003-5082CB85511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010507074"/>
              </p:ext>
            </p:extLst>
          </p:nvPr>
        </p:nvGraphicFramePr>
        <p:xfrm>
          <a:off x="479376" y="-315416"/>
          <a:ext cx="11593288" cy="8568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cxnSp>
        <p:nvCxnSpPr>
          <p:cNvPr id="4" name="Conector reto 3">
            <a:extLst>
              <a:ext uri="{FF2B5EF4-FFF2-40B4-BE49-F238E27FC236}">
                <a16:creationId xmlns:a16="http://schemas.microsoft.com/office/drawing/2014/main" id="{74E2FC7F-E5A6-465A-B0BF-675810CFC8C0}"/>
              </a:ext>
            </a:extLst>
          </p:cNvPr>
          <p:cNvCxnSpPr/>
          <p:nvPr/>
        </p:nvCxnSpPr>
        <p:spPr>
          <a:xfrm>
            <a:off x="6240463" y="576264"/>
            <a:ext cx="0" cy="3500437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Conector reto 5">
            <a:extLst>
              <a:ext uri="{FF2B5EF4-FFF2-40B4-BE49-F238E27FC236}">
                <a16:creationId xmlns:a16="http://schemas.microsoft.com/office/drawing/2014/main" id="{65A82B85-DA02-4CD2-98F9-B41E03B5E813}"/>
              </a:ext>
            </a:extLst>
          </p:cNvPr>
          <p:cNvCxnSpPr/>
          <p:nvPr/>
        </p:nvCxnSpPr>
        <p:spPr>
          <a:xfrm>
            <a:off x="5664200" y="1196975"/>
            <a:ext cx="1079500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10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1CBA4F75-490A-42AC-B7A7-EAAD4B44C259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BB2F110A-BA78-4049-814D-E3ED91E5C790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D9964AF9-78E9-46A5-AAD2-4208A0126355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2942CA8D-79D0-4C64-9C29-5DBE57AED26E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F17D00B3-9900-4104-A96A-225886577B16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graphicEl>
                                              <a:dgm id="{9E3DD0F3-C50A-4D0D-BA7A-ACE47C0B4E48}"/>
                                            </p:graphic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3" grpId="0">
        <p:bldSub>
          <a:bldDgm bld="lvlOne"/>
        </p:bldSub>
      </p:bldGraphic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3743" y="238470"/>
            <a:ext cx="10708257" cy="6619530"/>
          </a:xfrm>
          <a:prstGeom prst="rect">
            <a:avLst/>
          </a:prstGeom>
        </p:spPr>
      </p:pic>
      <p:sp>
        <p:nvSpPr>
          <p:cNvPr id="4" name="CaixaDeTexto 3"/>
          <p:cNvSpPr txBox="1"/>
          <p:nvPr/>
        </p:nvSpPr>
        <p:spPr>
          <a:xfrm>
            <a:off x="860612" y="555812"/>
            <a:ext cx="6642847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5400" b="1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2. </a:t>
            </a:r>
            <a:r>
              <a:rPr lang="pt-BR" altLang="pt-BR" sz="5400" b="1" cap="all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Sacerdócio geral </a:t>
            </a:r>
          </a:p>
          <a:p>
            <a:pPr algn="ctr"/>
            <a:r>
              <a:rPr lang="pt-BR" altLang="pt-BR" sz="5400" b="1" cap="all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de todas as </a:t>
            </a:r>
          </a:p>
          <a:p>
            <a:pPr algn="ctr"/>
            <a:r>
              <a:rPr lang="pt-BR" altLang="pt-BR" sz="5400" b="1" cap="all" dirty="0">
                <a:ln w="13462">
                  <a:solidFill>
                    <a:schemeClr val="bg1"/>
                  </a:solidFill>
                  <a:prstDash val="solid"/>
                </a:ln>
                <a:solidFill>
                  <a:schemeClr val="tx1">
                    <a:lumMod val="85000"/>
                    <a:lumOff val="15000"/>
                  </a:schemeClr>
                </a:solidFill>
              </a:rPr>
              <a:t>pessoas que creem</a:t>
            </a:r>
            <a:endParaRPr lang="pt-BR" sz="5400" b="1" cap="all" dirty="0">
              <a:ln w="13462">
                <a:solidFill>
                  <a:schemeClr val="bg1"/>
                </a:solidFill>
                <a:prstDash val="solid"/>
              </a:ln>
              <a:solidFill>
                <a:schemeClr val="tx1">
                  <a:lumMod val="85000"/>
                  <a:lumOff val="15000"/>
                </a:schemeClr>
              </a:solidFill>
            </a:endParaRPr>
          </a:p>
          <a:p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11</a:t>
            </a: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056" y="1752806"/>
            <a:ext cx="12208113" cy="4603544"/>
          </a:xfrm>
          <a:prstGeom prst="rect">
            <a:avLst/>
          </a:prstGeom>
        </p:spPr>
      </p:pic>
      <p:sp>
        <p:nvSpPr>
          <p:cNvPr id="17411" name="Espaço Reservado para Conteúdo 2">
            <a:extLst>
              <a:ext uri="{FF2B5EF4-FFF2-40B4-BE49-F238E27FC236}">
                <a16:creationId xmlns:a16="http://schemas.microsoft.com/office/drawing/2014/main" id="{86653B64-06D7-49B8-AB57-1FF4652B3C2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440612" y="1328738"/>
            <a:ext cx="9187132" cy="3168650"/>
          </a:xfrm>
        </p:spPr>
        <p:txBody>
          <a:bodyPr>
            <a:normAutofit lnSpcReduction="10000"/>
          </a:bodyPr>
          <a:lstStyle/>
          <a:p>
            <a:pPr algn="ctr">
              <a:defRPr/>
            </a:pPr>
            <a:endParaRPr lang="pt-BR" sz="3600" dirty="0"/>
          </a:p>
          <a:p>
            <a:pPr marL="0" indent="0" algn="ctr">
              <a:buNone/>
              <a:defRPr/>
            </a:pPr>
            <a:r>
              <a:rPr lang="pt-BR" sz="3600" dirty="0"/>
              <a:t>“Vós, porém, sois raça eleita, sacerdócio real, nação santa, povo de propriedade exclusiva de Deus, a fim de proclamardes as virtudes daquele que vos chamou das trevas para a sua maravilhosa luz” (1 Pedro 2.9).</a:t>
            </a:r>
          </a:p>
        </p:txBody>
      </p:sp>
      <p:sp>
        <p:nvSpPr>
          <p:cNvPr id="18436" name="Título 4">
            <a:extLst>
              <a:ext uri="{FF2B5EF4-FFF2-40B4-BE49-F238E27FC236}">
                <a16:creationId xmlns:a16="http://schemas.microsoft.com/office/drawing/2014/main" id="{86C09DBC-2069-4831-98D8-8FFE8B1AFE5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776377"/>
            <a:ext cx="12192000" cy="1077823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Significado de “sacerdócio geral”</a:t>
            </a:r>
            <a:endParaRPr lang="pt-BR" altLang="pt-BR" dirty="0">
              <a:solidFill>
                <a:srgbClr val="168D53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597215" y="5005429"/>
            <a:ext cx="6512943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dirty="0"/>
              <a:t>Através do batismo e da fé todas as pessoas são chamadas ao sacerdócio</a:t>
            </a:r>
          </a:p>
          <a:p>
            <a:endParaRPr lang="pt-BR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12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854200"/>
            <a:ext cx="11493739" cy="4137746"/>
          </a:xfrm>
          <a:prstGeom prst="rect">
            <a:avLst/>
          </a:prstGeom>
        </p:spPr>
      </p:pic>
      <p:sp>
        <p:nvSpPr>
          <p:cNvPr id="19458" name="Espaço Reservado para Conteúdo 2">
            <a:extLst>
              <a:ext uri="{FF2B5EF4-FFF2-40B4-BE49-F238E27FC236}">
                <a16:creationId xmlns:a16="http://schemas.microsoft.com/office/drawing/2014/main" id="{C0F1C9CB-F8DE-4D28-B0A8-B3EBD0C5EBF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57837" y="2441275"/>
            <a:ext cx="5180012" cy="4416725"/>
          </a:xfrm>
        </p:spPr>
        <p:txBody>
          <a:bodyPr>
            <a:normAutofit/>
          </a:bodyPr>
          <a:lstStyle/>
          <a:p>
            <a:pPr marL="0" indent="0" algn="r">
              <a:buNone/>
            </a:pPr>
            <a:r>
              <a:rPr lang="pt-BR" altLang="pt-BR" sz="3600" dirty="0"/>
              <a:t>As pessoas membros leigas não são simples “consumidoras” religiosas, mas têm </a:t>
            </a:r>
            <a:r>
              <a:rPr lang="pt-BR" altLang="pt-BR" sz="3600" dirty="0">
                <a:solidFill>
                  <a:srgbClr val="FF0000"/>
                </a:solidFill>
              </a:rPr>
              <a:t>participação ativa </a:t>
            </a:r>
            <a:r>
              <a:rPr lang="pt-BR" altLang="pt-BR" sz="3600" dirty="0"/>
              <a:t>na missão de Deus e na vida da comunidade.</a:t>
            </a:r>
          </a:p>
        </p:txBody>
      </p:sp>
      <p:sp>
        <p:nvSpPr>
          <p:cNvPr id="19460" name="Título 4">
            <a:extLst>
              <a:ext uri="{FF2B5EF4-FFF2-40B4-BE49-F238E27FC236}">
                <a16:creationId xmlns:a16="http://schemas.microsoft.com/office/drawing/2014/main" id="{CFD7B031-A51F-4E69-950D-38027092EEE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1325"/>
            <a:ext cx="12192000" cy="1049337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Significado de “sacerdócio geral”</a:t>
            </a:r>
            <a:endParaRPr lang="pt-BR" altLang="pt-BR" dirty="0">
              <a:solidFill>
                <a:srgbClr val="168D53"/>
              </a:solidFill>
              <a:latin typeface="+mn-lt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13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2173" y="480219"/>
            <a:ext cx="11243871" cy="5951873"/>
          </a:xfrm>
          <a:prstGeom prst="rect">
            <a:avLst/>
          </a:prstGeom>
        </p:spPr>
      </p:pic>
      <p:sp>
        <p:nvSpPr>
          <p:cNvPr id="19459" name="Espaço Reservado para Conteúdo 2">
            <a:extLst>
              <a:ext uri="{FF2B5EF4-FFF2-40B4-BE49-F238E27FC236}">
                <a16:creationId xmlns:a16="http://schemas.microsoft.com/office/drawing/2014/main" id="{65616565-D363-4D06-9B71-8B58779DE7C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622675" y="1832911"/>
            <a:ext cx="8569325" cy="4392612"/>
          </a:xfrm>
        </p:spPr>
        <p:txBody>
          <a:bodyPr>
            <a:normAutofit/>
          </a:bodyPr>
          <a:lstStyle/>
          <a:p>
            <a:r>
              <a:rPr lang="pt-BR" altLang="pt-BR" sz="3600" dirty="0"/>
              <a:t>Testemunho do Evangelho.</a:t>
            </a:r>
          </a:p>
          <a:p>
            <a:r>
              <a:rPr lang="pt-BR" altLang="pt-BR" sz="3600" dirty="0"/>
              <a:t>Partilha de bens materiais.</a:t>
            </a:r>
          </a:p>
          <a:p>
            <a:r>
              <a:rPr lang="pt-BR" altLang="pt-BR" sz="3600" dirty="0"/>
              <a:t>Exercício da profissão. </a:t>
            </a:r>
          </a:p>
          <a:p>
            <a:r>
              <a:rPr lang="pt-BR" altLang="pt-BR" sz="3600" dirty="0"/>
              <a:t>Prática da intercessão.</a:t>
            </a:r>
          </a:p>
          <a:p>
            <a:r>
              <a:rPr lang="pt-BR" altLang="pt-BR" sz="3600" dirty="0"/>
              <a:t>Serviço (</a:t>
            </a:r>
            <a:r>
              <a:rPr lang="pt-BR" altLang="pt-BR" sz="3600" dirty="0" err="1"/>
              <a:t>diaconia</a:t>
            </a:r>
            <a:r>
              <a:rPr lang="pt-BR" altLang="pt-BR" sz="3600" dirty="0"/>
              <a:t>). </a:t>
            </a:r>
          </a:p>
          <a:p>
            <a:r>
              <a:rPr lang="pt-BR" altLang="pt-BR" sz="3600" dirty="0"/>
              <a:t>Disposição para assumir funções na comunidade.</a:t>
            </a:r>
          </a:p>
          <a:p>
            <a:endParaRPr lang="pt-BR" altLang="pt-BR" sz="3600" dirty="0"/>
          </a:p>
        </p:txBody>
      </p:sp>
      <p:sp>
        <p:nvSpPr>
          <p:cNvPr id="20484" name="Título 4">
            <a:extLst>
              <a:ext uri="{FF2B5EF4-FFF2-40B4-BE49-F238E27FC236}">
                <a16:creationId xmlns:a16="http://schemas.microsoft.com/office/drawing/2014/main" id="{FDCE42DF-298F-4CFC-A144-29118EF9FE7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77005"/>
            <a:ext cx="12192000" cy="1049337"/>
          </a:xfrm>
        </p:spPr>
        <p:txBody>
          <a:bodyPr>
            <a:normAutofit/>
          </a:bodyPr>
          <a:lstStyle/>
          <a:p>
            <a:pPr algn="ctr"/>
            <a:r>
              <a:rPr lang="pt-BR" altLang="pt-BR" sz="5400" b="1" dirty="0">
                <a:solidFill>
                  <a:srgbClr val="168D53"/>
                </a:solidFill>
                <a:latin typeface="+mn-lt"/>
              </a:rPr>
              <a:t>O sacerdócio geral na prática</a:t>
            </a:r>
            <a:endParaRPr lang="pt-BR" altLang="pt-BR" sz="5400" dirty="0">
              <a:solidFill>
                <a:srgbClr val="168D53"/>
              </a:solidFill>
              <a:latin typeface="+mn-lt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0706" y="1562611"/>
            <a:ext cx="12212706" cy="4605276"/>
          </a:xfrm>
          <a:prstGeom prst="rect">
            <a:avLst/>
          </a:prstGeom>
        </p:spPr>
      </p:pic>
      <p:sp>
        <p:nvSpPr>
          <p:cNvPr id="21506" name="Espaço Reservado para Conteúdo 2">
            <a:extLst>
              <a:ext uri="{FF2B5EF4-FFF2-40B4-BE49-F238E27FC236}">
                <a16:creationId xmlns:a16="http://schemas.microsoft.com/office/drawing/2014/main" id="{E06F1019-6643-449C-A1CE-35646C8EE912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1" y="1787525"/>
            <a:ext cx="12192000" cy="2128867"/>
          </a:xfrm>
        </p:spPr>
        <p:txBody>
          <a:bodyPr>
            <a:normAutofit/>
          </a:bodyPr>
          <a:lstStyle/>
          <a:p>
            <a:pPr algn="ctr"/>
            <a:r>
              <a:rPr lang="pt-BR" altLang="pt-BR" sz="3600" dirty="0"/>
              <a:t>O sacerdócio geral responsabiliza </a:t>
            </a:r>
            <a:br>
              <a:rPr lang="pt-BR" altLang="pt-BR" sz="3600" dirty="0"/>
            </a:br>
            <a:r>
              <a:rPr lang="pt-BR" altLang="pt-BR" sz="3600" dirty="0"/>
              <a:t>e pressupõe pessoas membros atuantes, </a:t>
            </a:r>
            <a:br>
              <a:rPr lang="pt-BR" altLang="pt-BR" sz="3600" dirty="0"/>
            </a:br>
            <a:r>
              <a:rPr lang="pt-BR" altLang="pt-BR" sz="3600" dirty="0"/>
              <a:t>que ajudam a comunidade </a:t>
            </a:r>
            <a:br>
              <a:rPr lang="pt-BR" altLang="pt-BR" sz="3600" dirty="0"/>
            </a:br>
            <a:r>
              <a:rPr lang="pt-BR" altLang="pt-BR" sz="3600" dirty="0"/>
              <a:t>a realizar sua missão. </a:t>
            </a:r>
          </a:p>
        </p:txBody>
      </p:sp>
      <p:sp>
        <p:nvSpPr>
          <p:cNvPr id="21508" name="Título 4">
            <a:extLst>
              <a:ext uri="{FF2B5EF4-FFF2-40B4-BE49-F238E27FC236}">
                <a16:creationId xmlns:a16="http://schemas.microsoft.com/office/drawing/2014/main" id="{D53054F8-E334-4E25-8066-1D6E10F4E89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513274"/>
            <a:ext cx="12192000" cy="1049337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Responsabilidades</a:t>
            </a:r>
            <a:endParaRPr lang="pt-BR" altLang="pt-BR" dirty="0">
              <a:solidFill>
                <a:srgbClr val="168D53"/>
              </a:solidFill>
              <a:latin typeface="+mn-lt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3452004" y="4813670"/>
            <a:ext cx="6530196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pt-BR" sz="3200" dirty="0"/>
              <a:t>Todos somos sacerdotes e sacerdotisas, com vocação para servir.</a:t>
            </a:r>
          </a:p>
          <a:p>
            <a:endParaRPr lang="pt-BR" dirty="0"/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15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813" y="1715013"/>
            <a:ext cx="12200813" cy="4304815"/>
          </a:xfrm>
          <a:prstGeom prst="rect">
            <a:avLst/>
          </a:prstGeom>
        </p:spPr>
      </p:pic>
      <p:sp>
        <p:nvSpPr>
          <p:cNvPr id="22531" name="Espaço Reservado para Conteúdo 2">
            <a:extLst>
              <a:ext uri="{FF2B5EF4-FFF2-40B4-BE49-F238E27FC236}">
                <a16:creationId xmlns:a16="http://schemas.microsoft.com/office/drawing/2014/main" id="{72D89D00-7BE9-4CA1-9B96-78234D487F5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01356" y="1886770"/>
            <a:ext cx="6479373" cy="2073724"/>
          </a:xfrm>
        </p:spPr>
        <p:txBody>
          <a:bodyPr>
            <a:noAutofit/>
          </a:bodyPr>
          <a:lstStyle/>
          <a:p>
            <a:r>
              <a:rPr lang="pt-BR" altLang="pt-BR" sz="3600" dirty="0"/>
              <a:t>O </a:t>
            </a:r>
            <a:r>
              <a:rPr lang="pt-BR" altLang="pt-BR" sz="3600" b="1" dirty="0">
                <a:solidFill>
                  <a:srgbClr val="FF0000"/>
                </a:solidFill>
              </a:rPr>
              <a:t>Plano de Educação Cristã Contínua (PECC)</a:t>
            </a:r>
            <a:r>
              <a:rPr lang="pt-BR" altLang="pt-BR" sz="3600" dirty="0">
                <a:solidFill>
                  <a:srgbClr val="FF0000"/>
                </a:solidFill>
              </a:rPr>
              <a:t> </a:t>
            </a:r>
            <a:r>
              <a:rPr lang="pt-BR" altLang="pt-BR" sz="3600" dirty="0"/>
              <a:t>ajuda a articular e promover ações </a:t>
            </a:r>
            <a:br>
              <a:rPr lang="pt-BR" altLang="pt-BR" sz="3600" dirty="0"/>
            </a:br>
            <a:r>
              <a:rPr lang="pt-BR" altLang="pt-BR" sz="3600" dirty="0"/>
              <a:t>de educação cristã. </a:t>
            </a:r>
          </a:p>
        </p:txBody>
      </p:sp>
      <p:sp>
        <p:nvSpPr>
          <p:cNvPr id="22532" name="Título 4">
            <a:extLst>
              <a:ext uri="{FF2B5EF4-FFF2-40B4-BE49-F238E27FC236}">
                <a16:creationId xmlns:a16="http://schemas.microsoft.com/office/drawing/2014/main" id="{BF8CF9E4-23C2-4D16-8009-0E4995D121B6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9154"/>
            <a:ext cx="12192000" cy="1049337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Sacerdócio geral e educação cristã</a:t>
            </a:r>
            <a:endParaRPr lang="pt-BR" altLang="pt-BR" dirty="0">
              <a:solidFill>
                <a:srgbClr val="168D53"/>
              </a:solidFill>
              <a:latin typeface="+mn-lt"/>
            </a:endParaRPr>
          </a:p>
        </p:txBody>
      </p:sp>
      <p:pic>
        <p:nvPicPr>
          <p:cNvPr id="22533" name="Picture 4">
            <a:extLst>
              <a:ext uri="{FF2B5EF4-FFF2-40B4-BE49-F238E27FC236}">
                <a16:creationId xmlns:a16="http://schemas.microsoft.com/office/drawing/2014/main" id="{662B20CC-D9B4-4D4F-B5CC-BFBAD82B17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23041" y="1503997"/>
            <a:ext cx="3508315" cy="4912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Espaço Reservado para Conteúdo 2">
            <a:extLst>
              <a:ext uri="{FF2B5EF4-FFF2-40B4-BE49-F238E27FC236}">
                <a16:creationId xmlns:a16="http://schemas.microsoft.com/office/drawing/2014/main" id="{72D89D00-7BE9-4CA1-9B96-78234D487F5C}"/>
              </a:ext>
            </a:extLst>
          </p:cNvPr>
          <p:cNvSpPr txBox="1">
            <a:spLocks/>
          </p:cNvSpPr>
          <p:nvPr/>
        </p:nvSpPr>
        <p:spPr>
          <a:xfrm>
            <a:off x="701356" y="4700717"/>
            <a:ext cx="7001749" cy="1072553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altLang="pt-BR" sz="3600" dirty="0"/>
              <a:t>Educação cristã promove </a:t>
            </a:r>
            <a:br>
              <a:rPr lang="pt-BR" altLang="pt-BR" sz="3600" dirty="0"/>
            </a:br>
            <a:r>
              <a:rPr lang="pt-BR" altLang="pt-BR" sz="3600" dirty="0"/>
              <a:t>a vivência do sacerdócio geral.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16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53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531" grpId="0" build="p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m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379454"/>
            <a:ext cx="12178195" cy="5478546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A159C00F-FA7A-4D47-B371-C05BA28D35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3A9C13D-4158-4E84-ADCA-AA70C2D2DFCF}" type="slidenum"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/>
              <a:t>17</a:t>
            </a:fld>
            <a:endParaRPr lang="pt-BR" altLang="pt-BR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3554" name="Título 1">
            <a:extLst>
              <a:ext uri="{FF2B5EF4-FFF2-40B4-BE49-F238E27FC236}">
                <a16:creationId xmlns:a16="http://schemas.microsoft.com/office/drawing/2014/main" id="{8440A6DF-E7B4-418B-A99A-09F97F04C66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338698"/>
            <a:ext cx="12192000" cy="1049337"/>
          </a:xfrm>
        </p:spPr>
        <p:txBody>
          <a:bodyPr>
            <a:normAutofit/>
          </a:bodyPr>
          <a:lstStyle/>
          <a:p>
            <a:pPr algn="ctr"/>
            <a:r>
              <a:rPr lang="pt-BR" altLang="pt-BR" sz="5400" b="1" dirty="0">
                <a:solidFill>
                  <a:srgbClr val="168D53"/>
                </a:solidFill>
                <a:latin typeface="+mn-lt"/>
              </a:rPr>
              <a:t>Ministério com ordenação</a:t>
            </a:r>
          </a:p>
        </p:txBody>
      </p:sp>
      <p:sp>
        <p:nvSpPr>
          <p:cNvPr id="23555" name="Espaço Reservado para Conteúdo 2">
            <a:extLst>
              <a:ext uri="{FF2B5EF4-FFF2-40B4-BE49-F238E27FC236}">
                <a16:creationId xmlns:a16="http://schemas.microsoft.com/office/drawing/2014/main" id="{D9099910-0774-45EB-892F-5A11886C391F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5880567" y="2537011"/>
            <a:ext cx="5020515" cy="2915395"/>
          </a:xfrm>
        </p:spPr>
        <p:txBody>
          <a:bodyPr vert="horz" wrap="square" lIns="72000" tIns="72000" rIns="72000" bIns="72000" rtlCol="0" anchor="t">
            <a:spAutoFit/>
          </a:bodyPr>
          <a:lstStyle/>
          <a:p>
            <a:pPr marL="0" indent="0" algn="ctr">
              <a:buNone/>
              <a:tabLst>
                <a:tab pos="0" algn="l"/>
              </a:tabLst>
            </a:pPr>
            <a:r>
              <a:rPr lang="pt-BR" altLang="pt-BR" sz="4000" dirty="0"/>
              <a:t>Se </a:t>
            </a:r>
            <a:r>
              <a:rPr lang="pt-BR" altLang="pt-BR" sz="4000"/>
              <a:t>todos somos </a:t>
            </a:r>
            <a:r>
              <a:rPr lang="pt-BR" altLang="pt-BR" sz="4000" dirty="0"/>
              <a:t>sacerdotes ou sacerdotisas, por que temos ministério com ordenação na igreja?</a:t>
            </a:r>
          </a:p>
        </p:txBody>
      </p:sp>
      <p:sp>
        <p:nvSpPr>
          <p:cNvPr id="6" name="Espaço Reservado para Número de Slide 2"/>
          <p:cNvSpPr txBox="1">
            <a:spLocks/>
          </p:cNvSpPr>
          <p:nvPr/>
        </p:nvSpPr>
        <p:spPr>
          <a:xfrm>
            <a:off x="11588436" y="6265734"/>
            <a:ext cx="356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17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945341"/>
            <a:ext cx="12199443" cy="4912659"/>
          </a:xfrm>
          <a:prstGeom prst="rect">
            <a:avLst/>
          </a:prstGeom>
        </p:spPr>
      </p:pic>
      <p:sp>
        <p:nvSpPr>
          <p:cNvPr id="20482" name="Espaço Reservado para Conteúdo 2">
            <a:extLst>
              <a:ext uri="{FF2B5EF4-FFF2-40B4-BE49-F238E27FC236}">
                <a16:creationId xmlns:a16="http://schemas.microsoft.com/office/drawing/2014/main" id="{4D13EB35-2EF8-4E74-9FFA-F2614F02D91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447707"/>
            <a:ext cx="12192000" cy="1566862"/>
          </a:xfrm>
        </p:spPr>
        <p:txBody>
          <a:bodyPr>
            <a:noAutofit/>
          </a:bodyPr>
          <a:lstStyle/>
          <a:p>
            <a:pPr marL="0" indent="0" algn="ctr">
              <a:buNone/>
              <a:defRPr/>
            </a:pPr>
            <a:r>
              <a:rPr lang="pt-BR" sz="3200" dirty="0"/>
              <a:t>Sacerdócio geral não exclui a necessidade de pessoas </a:t>
            </a:r>
            <a:br>
              <a:rPr lang="pt-BR" sz="3200" dirty="0"/>
            </a:br>
            <a:r>
              <a:rPr lang="pt-BR" sz="3200" dirty="0"/>
              <a:t>especialmente preparadas para assumir determinadas funções. </a:t>
            </a:r>
          </a:p>
          <a:p>
            <a:pPr>
              <a:defRPr/>
            </a:pPr>
            <a:endParaRPr lang="pt-BR" sz="3200" dirty="0"/>
          </a:p>
        </p:txBody>
      </p:sp>
      <p:sp>
        <p:nvSpPr>
          <p:cNvPr id="24582" name="Título 1">
            <a:extLst>
              <a:ext uri="{FF2B5EF4-FFF2-40B4-BE49-F238E27FC236}">
                <a16:creationId xmlns:a16="http://schemas.microsoft.com/office/drawing/2014/main" id="{66D4286C-3D93-4C2F-A455-80E690B9D46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587625" y="525463"/>
            <a:ext cx="9604375" cy="1049337"/>
          </a:xfrm>
        </p:spPr>
        <p:txBody>
          <a:bodyPr/>
          <a:lstStyle/>
          <a:p>
            <a:r>
              <a:rPr lang="pt-BR" altLang="pt-BR" b="1" dirty="0">
                <a:solidFill>
                  <a:srgbClr val="168D53"/>
                </a:solidFill>
                <a:latin typeface="+mn-lt"/>
              </a:rPr>
              <a:t>Ministério com ordenação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18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m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26" y="3937000"/>
            <a:ext cx="5900106" cy="2901049"/>
          </a:xfrm>
          <a:prstGeom prst="rect">
            <a:avLst/>
          </a:prstGeom>
        </p:spPr>
      </p:pic>
      <p:pic>
        <p:nvPicPr>
          <p:cNvPr id="10" name="Imagem 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956951"/>
            <a:ext cx="5900106" cy="2901049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68" y="145212"/>
            <a:ext cx="5903374" cy="3655714"/>
          </a:xfrm>
          <a:prstGeom prst="rect">
            <a:avLst/>
          </a:prstGeom>
        </p:spPr>
      </p:pic>
      <p:pic>
        <p:nvPicPr>
          <p:cNvPr id="26" name="Imagem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3727" y="145212"/>
            <a:ext cx="5916441" cy="3675315"/>
          </a:xfrm>
          <a:prstGeom prst="rect">
            <a:avLst/>
          </a:prstGeom>
        </p:spPr>
      </p:pic>
      <p:sp>
        <p:nvSpPr>
          <p:cNvPr id="4" name="Espaço Reservado para Número de Slide 3">
            <a:extLst>
              <a:ext uri="{FF2B5EF4-FFF2-40B4-BE49-F238E27FC236}">
                <a16:creationId xmlns:a16="http://schemas.microsoft.com/office/drawing/2014/main" id="{734B84CE-4C90-4FDB-918E-0EF956FCE38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760AB3AE-A479-4A57-8414-D5EDF439D494}" type="slidenum"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/>
              <a:t>19</a:t>
            </a:fld>
            <a:endParaRPr lang="pt-BR" altLang="pt-BR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25603" name="Título 1">
            <a:extLst>
              <a:ext uri="{FF2B5EF4-FFF2-40B4-BE49-F238E27FC236}">
                <a16:creationId xmlns:a16="http://schemas.microsoft.com/office/drawing/2014/main" id="{D231D06F-1A72-436C-A1B2-D9283712862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45212"/>
            <a:ext cx="12192000" cy="1049337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Ministério com ordenação</a:t>
            </a:r>
          </a:p>
        </p:txBody>
      </p:sp>
      <p:sp>
        <p:nvSpPr>
          <p:cNvPr id="25609" name="CaixaDeTexto 24">
            <a:extLst>
              <a:ext uri="{FF2B5EF4-FFF2-40B4-BE49-F238E27FC236}">
                <a16:creationId xmlns:a16="http://schemas.microsoft.com/office/drawing/2014/main" id="{DE4ABDAA-0700-43C8-ABAD-B8B8D7E305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047120" y="3528427"/>
            <a:ext cx="4103687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 eaLnBrk="1" hangingPunct="1"/>
            <a:r>
              <a:rPr lang="pt-BR" altLang="pt-BR" sz="3200" b="1" dirty="0"/>
              <a:t>Quatro ênfases</a:t>
            </a:r>
          </a:p>
        </p:txBody>
      </p:sp>
      <p:sp>
        <p:nvSpPr>
          <p:cNvPr id="9" name="Espaço Reservado para Número de Slide 2"/>
          <p:cNvSpPr txBox="1">
            <a:spLocks/>
          </p:cNvSpPr>
          <p:nvPr/>
        </p:nvSpPr>
        <p:spPr>
          <a:xfrm>
            <a:off x="11588436" y="6265734"/>
            <a:ext cx="356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19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965" cy="6858000"/>
          </a:xfrm>
          <a:prstGeom prst="rect">
            <a:avLst/>
          </a:prstGeom>
        </p:spPr>
      </p:pic>
      <p:sp>
        <p:nvSpPr>
          <p:cNvPr id="8195" name="Espaço Reservado para Conteúdo 2">
            <a:extLst>
              <a:ext uri="{FF2B5EF4-FFF2-40B4-BE49-F238E27FC236}">
                <a16:creationId xmlns:a16="http://schemas.microsoft.com/office/drawing/2014/main" id="{B0EAB00C-CDB6-4FF2-ADEB-20246414A63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-1" y="2189177"/>
            <a:ext cx="12202963" cy="223678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altLang="pt-BR" sz="4800" b="1" dirty="0"/>
              <a:t>Qual é a diferença entre </a:t>
            </a:r>
          </a:p>
          <a:p>
            <a:pPr marL="0" indent="0" algn="ctr">
              <a:buNone/>
            </a:pPr>
            <a:r>
              <a:rPr lang="pt-BR" altLang="pt-BR" sz="4800" b="1" dirty="0"/>
              <a:t>uma comunidade cristã </a:t>
            </a:r>
          </a:p>
          <a:p>
            <a:pPr marL="0" indent="0" algn="ctr">
              <a:buNone/>
            </a:pPr>
            <a:r>
              <a:rPr lang="pt-BR" altLang="pt-BR" sz="4800" b="1" dirty="0"/>
              <a:t>e outras “comunidades”?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fld id="{D3421FE1-B8ED-4121-91D8-46FBEF3DB7E8}" type="slidenum">
              <a:rPr lang="pt-BR" b="1" smtClean="0">
                <a:solidFill>
                  <a:schemeClr val="tx1"/>
                </a:solidFill>
              </a:rPr>
              <a:t>2</a:t>
            </a:fld>
            <a:endParaRPr lang="pt-BR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6094" y="57098"/>
            <a:ext cx="7135906" cy="6800902"/>
          </a:xfrm>
          <a:prstGeom prst="rect">
            <a:avLst/>
          </a:prstGeom>
        </p:spPr>
      </p:pic>
      <p:sp>
        <p:nvSpPr>
          <p:cNvPr id="10" name="Título 8">
            <a:extLst>
              <a:ext uri="{FF2B5EF4-FFF2-40B4-BE49-F238E27FC236}">
                <a16:creationId xmlns:a16="http://schemas.microsoft.com/office/drawing/2014/main" id="{A9AD5D3D-F61F-4728-B98F-D5DC1FF8E904}"/>
              </a:ext>
            </a:extLst>
          </p:cNvPr>
          <p:cNvSpPr txBox="1">
            <a:spLocks/>
          </p:cNvSpPr>
          <p:nvPr/>
        </p:nvSpPr>
        <p:spPr bwMode="auto">
          <a:xfrm>
            <a:off x="736226" y="1595717"/>
            <a:ext cx="5323915" cy="34245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marL="432000" algn="ctr" eaLnBrk="0" hangingPunct="0">
              <a:tabLst>
                <a:tab pos="8788400" algn="l"/>
              </a:tabLst>
              <a:defRPr/>
            </a:pPr>
            <a:r>
              <a:rPr lang="pt-BR" sz="3600" b="1" dirty="0">
                <a:ea typeface="+mj-ea"/>
                <a:cs typeface="+mj-cs"/>
              </a:rPr>
              <a:t>Sacerdócio geral e ministérios específicos existem para servir </a:t>
            </a:r>
            <a:br>
              <a:rPr lang="pt-BR" sz="3600" b="1" dirty="0">
                <a:ea typeface="+mj-ea"/>
                <a:cs typeface="+mj-cs"/>
              </a:rPr>
            </a:br>
            <a:r>
              <a:rPr lang="pt-BR" sz="3600" b="1" dirty="0">
                <a:ea typeface="+mj-ea"/>
                <a:cs typeface="+mj-cs"/>
              </a:rPr>
              <a:t>na comunidade, </a:t>
            </a:r>
            <a:br>
              <a:rPr lang="pt-BR" sz="3600" b="1" dirty="0">
                <a:ea typeface="+mj-ea"/>
                <a:cs typeface="+mj-cs"/>
              </a:rPr>
            </a:br>
            <a:r>
              <a:rPr lang="pt-BR" sz="3600" b="1" dirty="0">
                <a:ea typeface="+mj-ea"/>
                <a:cs typeface="+mj-cs"/>
              </a:rPr>
              <a:t>no corpo de Cristo.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20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24728" y="484632"/>
            <a:ext cx="6367272" cy="6373368"/>
          </a:xfrm>
          <a:prstGeom prst="rect">
            <a:avLst/>
          </a:prstGeom>
        </p:spPr>
      </p:pic>
      <p:sp>
        <p:nvSpPr>
          <p:cNvPr id="27650" name="Espaço Reservado para Conteúdo 2">
            <a:extLst>
              <a:ext uri="{FF2B5EF4-FFF2-40B4-BE49-F238E27FC236}">
                <a16:creationId xmlns:a16="http://schemas.microsoft.com/office/drawing/2014/main" id="{DF93ADE3-B8AF-4D0A-B9E8-ECD519B3C59B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0635" y="2008363"/>
            <a:ext cx="5047130" cy="3325905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altLang="pt-BR" sz="3600" dirty="0"/>
              <a:t>Uma ministra ou um</a:t>
            </a:r>
            <a:br>
              <a:rPr lang="pt-BR" altLang="pt-BR" sz="3600" dirty="0"/>
            </a:br>
            <a:r>
              <a:rPr lang="pt-BR" altLang="pt-BR" sz="3600" dirty="0"/>
              <a:t>ministro não pode ser </a:t>
            </a:r>
            <a:br>
              <a:rPr lang="pt-BR" altLang="pt-BR" sz="3600" dirty="0"/>
            </a:br>
            <a:r>
              <a:rPr lang="pt-BR" altLang="pt-BR" sz="3600" dirty="0"/>
              <a:t>o centro da comunidade, </a:t>
            </a:r>
            <a:br>
              <a:rPr lang="pt-BR" altLang="pt-BR" sz="3600" dirty="0"/>
            </a:br>
            <a:r>
              <a:rPr lang="pt-BR" altLang="pt-BR" sz="3600" dirty="0"/>
              <a:t>e uma pessoa membro leiga não pode se</a:t>
            </a:r>
            <a:br>
              <a:rPr lang="pt-BR" altLang="pt-BR" sz="3600" dirty="0"/>
            </a:br>
            <a:r>
              <a:rPr lang="pt-BR" altLang="pt-BR" sz="3600" dirty="0"/>
              <a:t>considerar “chefe”</a:t>
            </a:r>
            <a:br>
              <a:rPr lang="pt-BR" altLang="pt-BR" sz="3600" dirty="0"/>
            </a:br>
            <a:r>
              <a:rPr lang="pt-BR" altLang="pt-BR" sz="3600" dirty="0"/>
              <a:t>da comunidade.</a:t>
            </a:r>
          </a:p>
        </p:txBody>
      </p:sp>
      <p:sp>
        <p:nvSpPr>
          <p:cNvPr id="27653" name="Título 1">
            <a:extLst>
              <a:ext uri="{FF2B5EF4-FFF2-40B4-BE49-F238E27FC236}">
                <a16:creationId xmlns:a16="http://schemas.microsoft.com/office/drawing/2014/main" id="{C0D4BCDE-14CA-4079-84B9-0059D2DE067B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83522"/>
            <a:ext cx="7682753" cy="1049337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>
                <a:solidFill>
                  <a:srgbClr val="168D53"/>
                </a:solidFill>
                <a:latin typeface="+mn-lt"/>
              </a:rPr>
              <a:t>Ministério compartilhado</a:t>
            </a: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21</a:t>
            </a: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1272988"/>
            <a:ext cx="12210017" cy="5585012"/>
          </a:xfrm>
          <a:prstGeom prst="rect">
            <a:avLst/>
          </a:prstGeom>
        </p:spPr>
      </p:pic>
      <p:sp>
        <p:nvSpPr>
          <p:cNvPr id="5" name="CaixaDeTexto 4"/>
          <p:cNvSpPr txBox="1"/>
          <p:nvPr/>
        </p:nvSpPr>
        <p:spPr>
          <a:xfrm>
            <a:off x="0" y="430305"/>
            <a:ext cx="1221001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5400" b="1" dirty="0">
                <a:solidFill>
                  <a:srgbClr val="168D53"/>
                </a:solidFill>
              </a:rPr>
              <a:t>3. Fundamentação Bíblica do Presbitério</a:t>
            </a:r>
          </a:p>
        </p:txBody>
      </p:sp>
      <p:sp>
        <p:nvSpPr>
          <p:cNvPr id="4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22</a:t>
            </a:r>
          </a:p>
        </p:txBody>
      </p:sp>
    </p:spTree>
    <p:extLst>
      <p:ext uri="{BB962C8B-B14F-4D97-AF65-F5344CB8AC3E}">
        <p14:creationId xmlns:p14="http://schemas.microsoft.com/office/powerpoint/2010/main" val="150909908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68825"/>
            <a:ext cx="12207727" cy="4801530"/>
          </a:xfrm>
          <a:prstGeom prst="rect">
            <a:avLst/>
          </a:prstGeom>
        </p:spPr>
      </p:pic>
      <p:sp>
        <p:nvSpPr>
          <p:cNvPr id="29700" name="Título 1">
            <a:extLst>
              <a:ext uri="{FF2B5EF4-FFF2-40B4-BE49-F238E27FC236}">
                <a16:creationId xmlns:a16="http://schemas.microsoft.com/office/drawing/2014/main" id="{D6F4264B-28E0-4415-8A6A-788216E578F1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49238"/>
            <a:ext cx="12192000" cy="1136650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Significado de “presbítero”</a:t>
            </a:r>
          </a:p>
        </p:txBody>
      </p:sp>
      <p:sp>
        <p:nvSpPr>
          <p:cNvPr id="3" name="Espaço Reservado para Conteúdo 2">
            <a:extLst>
              <a:ext uri="{FF2B5EF4-FFF2-40B4-BE49-F238E27FC236}">
                <a16:creationId xmlns:a16="http://schemas.microsoft.com/office/drawing/2014/main" id="{F114699E-E12E-4ABA-8622-3B173EA6E8E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33551"/>
            <a:ext cx="12192000" cy="606238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3600" dirty="0"/>
              <a:t>Na Bíblia, o termo </a:t>
            </a:r>
            <a:r>
              <a:rPr lang="pt-BR" sz="3600" dirty="0">
                <a:solidFill>
                  <a:srgbClr val="FF0000"/>
                </a:solidFill>
              </a:rPr>
              <a:t>presbítero</a:t>
            </a:r>
            <a:r>
              <a:rPr lang="pt-BR" sz="3600" dirty="0"/>
              <a:t> é usado em dois sentidos: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1488142" y="3234435"/>
            <a:ext cx="43299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pessoa idosa, anciã;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5172635" y="4939554"/>
            <a:ext cx="608703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600" dirty="0"/>
              <a:t>líder de um grupo ou do povo.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m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48667" y="140167"/>
            <a:ext cx="5876736" cy="1325179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65" y="2321005"/>
            <a:ext cx="12179635" cy="4536995"/>
          </a:xfrm>
          <a:prstGeom prst="rect">
            <a:avLst/>
          </a:prstGeom>
        </p:spPr>
      </p:pic>
      <p:sp>
        <p:nvSpPr>
          <p:cNvPr id="30724" name="Título 1">
            <a:extLst>
              <a:ext uri="{FF2B5EF4-FFF2-40B4-BE49-F238E27FC236}">
                <a16:creationId xmlns:a16="http://schemas.microsoft.com/office/drawing/2014/main" id="{BE1672AF-2A30-4EBD-9294-C068FE4CB22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20301"/>
            <a:ext cx="12192000" cy="752475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Presbitério na Bíblia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468220" y="1572926"/>
            <a:ext cx="536089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pt-BR" altLang="pt-BR" sz="3600" b="1" dirty="0">
                <a:solidFill>
                  <a:srgbClr val="FF0000"/>
                </a:solidFill>
              </a:rPr>
              <a:t>Presbítero:</a:t>
            </a:r>
            <a:r>
              <a:rPr lang="pt-BR" altLang="pt-BR" sz="3600" dirty="0"/>
              <a:t> pessoa com sabedoria e experiência </a:t>
            </a:r>
            <a:br>
              <a:rPr lang="pt-BR" altLang="pt-BR" sz="3600" dirty="0"/>
            </a:br>
            <a:r>
              <a:rPr lang="pt-BR" altLang="pt-BR" sz="3600" dirty="0"/>
              <a:t>para mediar, negociar, julgar e aconselhar.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6615954" y="1572926"/>
            <a:ext cx="489473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pt-BR" sz="3600" b="1" dirty="0">
                <a:solidFill>
                  <a:srgbClr val="FF0000"/>
                </a:solidFill>
              </a:rPr>
              <a:t>Presbitério:</a:t>
            </a:r>
            <a:r>
              <a:rPr lang="pt-BR" altLang="pt-BR" sz="3600" dirty="0">
                <a:solidFill>
                  <a:srgbClr val="FF0000"/>
                </a:solidFill>
              </a:rPr>
              <a:t> </a:t>
            </a:r>
            <a:r>
              <a:rPr lang="pt-BR" altLang="pt-BR" sz="3600" dirty="0"/>
              <a:t>“conselho de pessoas anciãs”.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24</a:t>
            </a: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5031" y="770965"/>
            <a:ext cx="7455717" cy="608703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80116" y="430767"/>
            <a:ext cx="5379720" cy="1213104"/>
          </a:xfrm>
          <a:prstGeom prst="rect">
            <a:avLst/>
          </a:prstGeom>
        </p:spPr>
      </p:pic>
      <p:sp>
        <p:nvSpPr>
          <p:cNvPr id="31747" name="Título 1">
            <a:extLst>
              <a:ext uri="{FF2B5EF4-FFF2-40B4-BE49-F238E27FC236}">
                <a16:creationId xmlns:a16="http://schemas.microsoft.com/office/drawing/2014/main" id="{26F5549E-C675-47D1-9ACE-04D4797EACDF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-11252" y="633535"/>
            <a:ext cx="8070523" cy="679450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Presbitério na Bíblia</a:t>
            </a:r>
          </a:p>
        </p:txBody>
      </p:sp>
      <p:sp>
        <p:nvSpPr>
          <p:cNvPr id="31749" name="Text Box 3">
            <a:extLst>
              <a:ext uri="{FF2B5EF4-FFF2-40B4-BE49-F238E27FC236}">
                <a16:creationId xmlns:a16="http://schemas.microsoft.com/office/drawing/2014/main" id="{9AF56AE7-7398-4346-A3B4-B5A66592E3BF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224474" y="2054382"/>
            <a:ext cx="5051589" cy="3748719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pt-BR" altLang="pt-BR" sz="3600" b="1" dirty="0">
                <a:solidFill>
                  <a:srgbClr val="FF0000"/>
                </a:solidFill>
              </a:rPr>
              <a:t>Cuidar da doutrina</a:t>
            </a:r>
            <a:r>
              <a:rPr lang="pt-BR" altLang="pt-BR" sz="36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pt-BR" altLang="pt-BR" sz="3600" dirty="0"/>
              <a:t>Como os apóstolos,</a:t>
            </a:r>
            <a:br>
              <a:rPr lang="pt-BR" altLang="pt-BR" sz="3600" dirty="0"/>
            </a:br>
            <a:r>
              <a:rPr lang="pt-BR" altLang="pt-BR" sz="3600" dirty="0"/>
              <a:t>as pessoas presbíteras</a:t>
            </a:r>
            <a:br>
              <a:rPr lang="pt-BR" altLang="pt-BR" sz="3600" dirty="0"/>
            </a:br>
            <a:r>
              <a:rPr lang="pt-BR" altLang="pt-BR" sz="3600" dirty="0"/>
              <a:t>são responsáveis por</a:t>
            </a:r>
            <a:br>
              <a:rPr lang="pt-BR" altLang="pt-BR" sz="3600" dirty="0"/>
            </a:br>
            <a:r>
              <a:rPr lang="pt-BR" altLang="pt-BR" sz="3600" dirty="0"/>
              <a:t>questões de fé </a:t>
            </a:r>
            <a:br>
              <a:rPr lang="pt-BR" altLang="pt-BR" sz="3600" dirty="0"/>
            </a:br>
            <a:r>
              <a:rPr lang="pt-BR" altLang="pt-BR" sz="3600" dirty="0"/>
              <a:t>e doutrina</a:t>
            </a:r>
            <a:br>
              <a:rPr lang="pt-BR" altLang="pt-BR" sz="3600" dirty="0"/>
            </a:br>
            <a:r>
              <a:rPr lang="pt-BR" altLang="pt-BR" dirty="0"/>
              <a:t>(Atos 15.1-6; 16.4).</a:t>
            </a:r>
            <a:endParaRPr lang="pt-BR" altLang="pt-BR" dirty="0">
              <a:latin typeface="Lucida Sans" panose="020B0602030504020204" pitchFamily="34" charset="0"/>
            </a:endParaRPr>
          </a:p>
        </p:txBody>
      </p:sp>
      <p:pic>
        <p:nvPicPr>
          <p:cNvPr id="31748" name="Picture 6">
            <a:extLst>
              <a:ext uri="{FF2B5EF4-FFF2-40B4-BE49-F238E27FC236}">
                <a16:creationId xmlns:a16="http://schemas.microsoft.com/office/drawing/2014/main" id="{99EBF82F-48EA-4A26-8C56-D0BEB620E5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29443" y="1062785"/>
            <a:ext cx="2157413" cy="3016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13">
            <a:extLst>
              <a:ext uri="{FF2B5EF4-FFF2-40B4-BE49-F238E27FC236}">
                <a16:creationId xmlns:a16="http://schemas.microsoft.com/office/drawing/2014/main" id="{9D242230-6B94-43A0-9F62-71B34187E61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56071">
            <a:off x="9414192" y="2953798"/>
            <a:ext cx="1947863" cy="28082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1" name="Picture 3" descr="C:\Users\Pastor\Desktop\biblia.png">
            <a:extLst>
              <a:ext uri="{FF2B5EF4-FFF2-40B4-BE49-F238E27FC236}">
                <a16:creationId xmlns:a16="http://schemas.microsoft.com/office/drawing/2014/main" id="{6FBD9EFE-BB59-4A8E-B57F-96A06CF64B0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76328">
            <a:off x="6195220" y="2985434"/>
            <a:ext cx="2033587" cy="357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25</a:t>
            </a: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786" y="438864"/>
            <a:ext cx="5885628" cy="1327184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6773" y="0"/>
            <a:ext cx="5455227" cy="6858000"/>
          </a:xfrm>
          <a:prstGeom prst="rect">
            <a:avLst/>
          </a:prstGeom>
        </p:spPr>
      </p:pic>
      <p:sp>
        <p:nvSpPr>
          <p:cNvPr id="32773" name="Título 1">
            <a:extLst>
              <a:ext uri="{FF2B5EF4-FFF2-40B4-BE49-F238E27FC236}">
                <a16:creationId xmlns:a16="http://schemas.microsoft.com/office/drawing/2014/main" id="{5F017D26-794F-42BC-8644-1DC9EDAD131C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631825"/>
            <a:ext cx="7315200" cy="701675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Presbitério na Bíblia</a:t>
            </a:r>
          </a:p>
        </p:txBody>
      </p:sp>
      <p:sp>
        <p:nvSpPr>
          <p:cNvPr id="32771" name="Text Box 3">
            <a:extLst>
              <a:ext uri="{FF2B5EF4-FFF2-40B4-BE49-F238E27FC236}">
                <a16:creationId xmlns:a16="http://schemas.microsoft.com/office/drawing/2014/main" id="{413F9091-594B-46F4-8A75-06FB5A42A7C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1241425" y="2369577"/>
            <a:ext cx="4832350" cy="3360920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pt-BR" altLang="pt-BR" sz="3600" b="1" dirty="0">
                <a:solidFill>
                  <a:srgbClr val="FF0000"/>
                </a:solidFill>
              </a:rPr>
              <a:t>Pastorear o rebanho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pt-BR" altLang="pt-BR" sz="3600" dirty="0"/>
              <a:t>Manter a unidade e evitar que seitas, ideologias e divisões afetem a comunidade </a:t>
            </a:r>
            <a:br>
              <a:rPr lang="pt-BR" altLang="pt-BR" sz="3600" dirty="0"/>
            </a:br>
            <a:r>
              <a:rPr lang="pt-BR" altLang="pt-BR" dirty="0"/>
              <a:t>(Atos 20.28-30; 1 Pedro 5.2).</a:t>
            </a:r>
            <a:endParaRPr lang="pt-BR" altLang="pt-BR" dirty="0">
              <a:latin typeface="Lucida Sans" panose="020B0602030504020204" pitchFamily="34" charset="0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26</a:t>
            </a: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07" y="1336258"/>
            <a:ext cx="7297628" cy="5521742"/>
          </a:xfrm>
          <a:prstGeom prst="rect">
            <a:avLst/>
          </a:prstGeom>
        </p:spPr>
      </p:pic>
      <p:pic>
        <p:nvPicPr>
          <p:cNvPr id="4" name="Imagem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7616" y="442493"/>
            <a:ext cx="5847378" cy="1318559"/>
          </a:xfrm>
          <a:prstGeom prst="rect">
            <a:avLst/>
          </a:prstGeom>
        </p:spPr>
      </p:pic>
      <p:sp>
        <p:nvSpPr>
          <p:cNvPr id="33797" name="Título 1">
            <a:extLst>
              <a:ext uri="{FF2B5EF4-FFF2-40B4-BE49-F238E27FC236}">
                <a16:creationId xmlns:a16="http://schemas.microsoft.com/office/drawing/2014/main" id="{AFDB2FCF-6B04-4410-9A51-C6BF0CE4A88E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172634" y="456453"/>
            <a:ext cx="7019365" cy="1049338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Presbitério na Bíblia</a:t>
            </a:r>
          </a:p>
        </p:txBody>
      </p:sp>
      <p:sp>
        <p:nvSpPr>
          <p:cNvPr id="30723" name="Text Box 3">
            <a:extLst>
              <a:ext uri="{FF2B5EF4-FFF2-40B4-BE49-F238E27FC236}">
                <a16:creationId xmlns:a16="http://schemas.microsoft.com/office/drawing/2014/main" id="{487E93A4-1024-489D-93EA-AB1753686576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7351059" y="2385596"/>
            <a:ext cx="4214813" cy="3268587"/>
          </a:xfrm>
        </p:spPr>
        <p:txBody>
          <a:bodyPr>
            <a:spAutoFit/>
          </a:bodyPr>
          <a:lstStyle/>
          <a:p>
            <a:pPr marL="0" indent="0" algn="ctr">
              <a:spcBef>
                <a:spcPct val="50000"/>
              </a:spcBef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Pregação e ensino</a:t>
            </a:r>
            <a:r>
              <a:rPr lang="pt-BR" sz="36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spcBef>
                <a:spcPct val="50000"/>
              </a:spcBef>
              <a:buNone/>
              <a:defRPr/>
            </a:pPr>
            <a:r>
              <a:rPr lang="pt-BR" sz="3600" dirty="0"/>
              <a:t>Responsabilidade pela pregação </a:t>
            </a:r>
            <a:br>
              <a:rPr lang="pt-BR" sz="3600" dirty="0"/>
            </a:br>
            <a:r>
              <a:rPr lang="pt-BR" sz="3600" dirty="0"/>
              <a:t>e pelo ensino </a:t>
            </a:r>
            <a:br>
              <a:rPr lang="pt-BR" sz="3600" dirty="0"/>
            </a:br>
            <a:r>
              <a:rPr lang="pt-BR" dirty="0"/>
              <a:t>(1 Timóteo 5.17).</a:t>
            </a:r>
            <a:r>
              <a:rPr lang="pt-BR" dirty="0">
                <a:latin typeface="Lucida Sans" pitchFamily="34" charset="0"/>
              </a:rPr>
              <a:t> </a:t>
            </a:r>
          </a:p>
          <a:p>
            <a:pPr algn="ctr">
              <a:spcBef>
                <a:spcPct val="50000"/>
              </a:spcBef>
              <a:defRPr/>
            </a:pPr>
            <a:endParaRPr lang="pt-BR" sz="2400" dirty="0">
              <a:latin typeface="Lucida Sans" pitchFamily="34" charset="0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27</a:t>
            </a:r>
          </a:p>
        </p:txBody>
      </p:sp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63388"/>
            <a:ext cx="7582458" cy="6194612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4453" y="226547"/>
            <a:ext cx="5833290" cy="1315382"/>
          </a:xfrm>
          <a:prstGeom prst="rect">
            <a:avLst/>
          </a:prstGeom>
        </p:spPr>
      </p:pic>
      <p:sp>
        <p:nvSpPr>
          <p:cNvPr id="5" name="Espaço Reservado para Número de Slide 4">
            <a:extLst>
              <a:ext uri="{FF2B5EF4-FFF2-40B4-BE49-F238E27FC236}">
                <a16:creationId xmlns:a16="http://schemas.microsoft.com/office/drawing/2014/main" id="{5ED53B67-2BAF-4904-AF35-8E964E03E39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9D4478F0-6D2E-401E-B1CA-6579E9E4320D}" type="slidenum">
              <a:rPr lang="pt-BR" altLang="pt-BR">
                <a:solidFill>
                  <a:schemeClr val="bg1"/>
                </a:solidFill>
                <a:latin typeface="Calibri" panose="020F0502020204030204" pitchFamily="34" charset="0"/>
              </a:rPr>
              <a:pPr eaLnBrk="1" hangingPunct="1"/>
              <a:t>28</a:t>
            </a:fld>
            <a:endParaRPr lang="pt-BR" altLang="pt-BR" dirty="0">
              <a:solidFill>
                <a:schemeClr val="bg1"/>
              </a:solidFill>
              <a:latin typeface="Calibri" panose="020F0502020204030204" pitchFamily="34" charset="0"/>
            </a:endParaRPr>
          </a:p>
        </p:txBody>
      </p:sp>
      <p:sp>
        <p:nvSpPr>
          <p:cNvPr id="34820" name="Título 1">
            <a:extLst>
              <a:ext uri="{FF2B5EF4-FFF2-40B4-BE49-F238E27FC236}">
                <a16:creationId xmlns:a16="http://schemas.microsoft.com/office/drawing/2014/main" id="{7253F6E6-5359-420C-AFCE-BA15CA05B57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862918" y="274638"/>
            <a:ext cx="6329082" cy="1049337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Presbitério na Bíblia</a:t>
            </a:r>
          </a:p>
        </p:txBody>
      </p:sp>
      <p:sp>
        <p:nvSpPr>
          <p:cNvPr id="34818" name="Text Box 3">
            <a:extLst>
              <a:ext uri="{FF2B5EF4-FFF2-40B4-BE49-F238E27FC236}">
                <a16:creationId xmlns:a16="http://schemas.microsoft.com/office/drawing/2014/main" id="{B1D8454C-4B7A-442E-A4F7-D8C93DE4D8A5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598023" y="2034692"/>
            <a:ext cx="4995863" cy="2751522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pt-BR" altLang="pt-BR" sz="3600" b="1" dirty="0">
                <a:solidFill>
                  <a:srgbClr val="FF0000"/>
                </a:solidFill>
              </a:rPr>
              <a:t>Visitar doentes</a:t>
            </a:r>
            <a:r>
              <a:rPr lang="pt-BR" altLang="pt-BR" sz="36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pt-BR" altLang="pt-BR" sz="3600" dirty="0"/>
              <a:t>Visitar pessoas doentes, fazer unção com óleo </a:t>
            </a:r>
            <a:br>
              <a:rPr lang="pt-BR" altLang="pt-BR" sz="3600" dirty="0"/>
            </a:br>
            <a:r>
              <a:rPr lang="pt-BR" altLang="pt-BR" sz="3600" dirty="0"/>
              <a:t>e orar pela cura </a:t>
            </a:r>
            <a:br>
              <a:rPr lang="pt-BR" altLang="pt-BR" sz="3600" dirty="0"/>
            </a:br>
            <a:r>
              <a:rPr lang="pt-BR" altLang="pt-BR" dirty="0"/>
              <a:t>(Tiago 5.14-15).</a:t>
            </a:r>
            <a:endParaRPr lang="pt-BR" altLang="pt-BR" dirty="0">
              <a:latin typeface="Lucida Sans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7" name="Espaço Reservado para Número de Slide 2"/>
          <p:cNvSpPr txBox="1">
            <a:spLocks/>
          </p:cNvSpPr>
          <p:nvPr/>
        </p:nvSpPr>
        <p:spPr>
          <a:xfrm>
            <a:off x="11588436" y="6265734"/>
            <a:ext cx="356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r" defTabSz="4572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pt-BR" b="1" dirty="0">
                <a:solidFill>
                  <a:schemeClr val="tx1"/>
                </a:solidFill>
              </a:rPr>
              <a:t>28</a:t>
            </a:r>
          </a:p>
        </p:txBody>
      </p:sp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Imagem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2712" y="1127760"/>
            <a:ext cx="8019288" cy="5730240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0124" y="227670"/>
            <a:ext cx="5915703" cy="1333966"/>
          </a:xfrm>
          <a:prstGeom prst="rect">
            <a:avLst/>
          </a:prstGeom>
        </p:spPr>
      </p:pic>
      <p:sp>
        <p:nvSpPr>
          <p:cNvPr id="35844" name="Título 1">
            <a:extLst>
              <a:ext uri="{FF2B5EF4-FFF2-40B4-BE49-F238E27FC236}">
                <a16:creationId xmlns:a16="http://schemas.microsoft.com/office/drawing/2014/main" id="{DA64CAEE-2CA8-4BA9-B474-04E2E9133BDA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573740" y="261752"/>
            <a:ext cx="5468472" cy="1049337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Presbitério na Bíblia</a:t>
            </a:r>
          </a:p>
        </p:txBody>
      </p:sp>
      <p:sp>
        <p:nvSpPr>
          <p:cNvPr id="35842" name="Text Box 3">
            <a:extLst>
              <a:ext uri="{FF2B5EF4-FFF2-40B4-BE49-F238E27FC236}">
                <a16:creationId xmlns:a16="http://schemas.microsoft.com/office/drawing/2014/main" id="{DD2F2FAE-B47D-4502-A90F-7A14459967C2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376517" y="2101476"/>
            <a:ext cx="4751295" cy="3053144"/>
          </a:xfrm>
        </p:spPr>
        <p:txBody>
          <a:bodyPr wrap="square">
            <a:sp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pt-BR" altLang="pt-BR" sz="3600" b="1" dirty="0">
                <a:solidFill>
                  <a:srgbClr val="FF0000"/>
                </a:solidFill>
              </a:rPr>
              <a:t>Cuidar das pessoas necessitadas</a:t>
            </a:r>
            <a:r>
              <a:rPr lang="pt-BR" altLang="pt-BR" sz="36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pt-BR" altLang="pt-BR" sz="3200" dirty="0"/>
              <a:t>Tarefa de toda a Igreja, </a:t>
            </a:r>
            <a:br>
              <a:rPr lang="pt-BR" altLang="pt-BR" sz="3200" dirty="0"/>
            </a:br>
            <a:r>
              <a:rPr lang="pt-BR" altLang="pt-BR" sz="3200" dirty="0"/>
              <a:t>e especialmente</a:t>
            </a:r>
            <a:br>
              <a:rPr lang="pt-BR" altLang="pt-BR" sz="3200" dirty="0"/>
            </a:br>
            <a:r>
              <a:rPr lang="pt-BR" altLang="pt-BR" sz="3200" dirty="0"/>
              <a:t>do presbitério</a:t>
            </a:r>
            <a:br>
              <a:rPr lang="pt-BR" altLang="pt-BR" sz="3200" dirty="0"/>
            </a:br>
            <a:r>
              <a:rPr lang="pt-BR" altLang="pt-BR" dirty="0"/>
              <a:t>(Atos 11.29-30; 20.35).</a:t>
            </a:r>
            <a:endParaRPr lang="pt-BR" altLang="pt-BR" dirty="0">
              <a:latin typeface="Lucida Sans" panose="020B060203050402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29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949" cy="6858000"/>
          </a:xfrm>
          <a:prstGeom prst="rect">
            <a:avLst/>
          </a:prstGeom>
        </p:spPr>
      </p:pic>
      <p:sp>
        <p:nvSpPr>
          <p:cNvPr id="9" name="Espaço Reservado para Conteúdo 8">
            <a:extLst>
              <a:ext uri="{FF2B5EF4-FFF2-40B4-BE49-F238E27FC236}">
                <a16:creationId xmlns:a16="http://schemas.microsoft.com/office/drawing/2014/main" id="{7AC7142C-5004-48DB-AFC2-B06899392E05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8728824" y="928260"/>
            <a:ext cx="2160587" cy="1800225"/>
          </a:xfrm>
        </p:spPr>
        <p:txBody>
          <a:bodyPr>
            <a:noAutofit/>
          </a:bodyPr>
          <a:lstStyle/>
          <a:p>
            <a:pPr marL="0" indent="0" algn="ctr">
              <a:lnSpc>
                <a:spcPct val="100000"/>
              </a:lnSpc>
              <a:buNone/>
            </a:pPr>
            <a:r>
              <a:rPr lang="pt-BR" alt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unidas </a:t>
            </a:r>
            <a:br>
              <a:rPr lang="pt-BR" altLang="pt-BR" sz="3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pela </a:t>
            </a:r>
            <a:br>
              <a:rPr lang="pt-BR" altLang="pt-BR" sz="3200" dirty="0">
                <a:latin typeface="Calibri" panose="020F0502020204030204" pitchFamily="34" charset="0"/>
                <a:cs typeface="Arial" panose="020B0604020202020204" pitchFamily="34" charset="0"/>
              </a:rPr>
            </a:br>
            <a:r>
              <a:rPr lang="pt-BR" altLang="pt-BR" sz="3200" dirty="0">
                <a:latin typeface="Calibri" panose="020F0502020204030204" pitchFamily="34" charset="0"/>
                <a:cs typeface="Arial" panose="020B0604020202020204" pitchFamily="34" charset="0"/>
              </a:rPr>
              <a:t>mesma </a:t>
            </a:r>
            <a:r>
              <a:rPr lang="pt-BR" altLang="pt-BR" sz="3200" b="1" dirty="0">
                <a:solidFill>
                  <a:srgbClr val="FF0000"/>
                </a:solidFill>
                <a:latin typeface="Calibri" panose="020F0502020204030204" pitchFamily="34" charset="0"/>
                <a:cs typeface="Arial" panose="020B0604020202020204" pitchFamily="34" charset="0"/>
              </a:rPr>
              <a:t>fé</a:t>
            </a:r>
          </a:p>
        </p:txBody>
      </p:sp>
      <p:sp>
        <p:nvSpPr>
          <p:cNvPr id="10" name="Espaço Reservado para Conteúdo 8">
            <a:extLst>
              <a:ext uri="{FF2B5EF4-FFF2-40B4-BE49-F238E27FC236}">
                <a16:creationId xmlns:a16="http://schemas.microsoft.com/office/drawing/2014/main" id="{4C2BFE1B-C299-4184-A9FE-474BCC931BC1}"/>
              </a:ext>
            </a:extLst>
          </p:cNvPr>
          <p:cNvSpPr txBox="1">
            <a:spLocks/>
          </p:cNvSpPr>
          <p:nvPr/>
        </p:nvSpPr>
        <p:spPr bwMode="auto">
          <a:xfrm>
            <a:off x="743703" y="693937"/>
            <a:ext cx="2808287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 3" panose="05040102010807070707" pitchFamily="18" charset="2"/>
              <a:buNone/>
            </a:pPr>
            <a:r>
              <a:rPr lang="pt-BR" altLang="pt-BR" sz="3200" dirty="0">
                <a:latin typeface="Calibri" panose="020F0502020204030204" pitchFamily="34" charset="0"/>
              </a:rPr>
              <a:t>convocadas 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 3" panose="05040102010807070707" pitchFamily="18" charset="2"/>
              <a:buNone/>
            </a:pPr>
            <a:r>
              <a:rPr lang="pt-BR" altLang="pt-BR" sz="3200" dirty="0">
                <a:latin typeface="Calibri" panose="020F0502020204030204" pitchFamily="34" charset="0"/>
              </a:rPr>
              <a:t>e reunidas </a:t>
            </a:r>
            <a:br>
              <a:rPr lang="pt-BR" altLang="pt-BR" sz="3200" dirty="0">
                <a:latin typeface="Calibri" panose="020F0502020204030204" pitchFamily="34" charset="0"/>
              </a:rPr>
            </a:br>
            <a:r>
              <a:rPr lang="pt-BR" altLang="pt-BR" sz="3200" dirty="0">
                <a:latin typeface="Calibri" panose="020F0502020204030204" pitchFamily="34" charset="0"/>
              </a:rPr>
              <a:t>pela</a:t>
            </a:r>
            <a:r>
              <a:rPr lang="pt-BR" altLang="pt-BR" sz="3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palavra</a:t>
            </a:r>
            <a:r>
              <a:rPr lang="pt-BR" altLang="pt-BR" sz="3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br>
              <a:rPr lang="pt-BR" altLang="pt-BR" sz="3200" dirty="0">
                <a:latin typeface="Calibri" panose="020F0502020204030204" pitchFamily="34" charset="0"/>
              </a:rPr>
            </a:br>
            <a:r>
              <a:rPr lang="pt-BR" altLang="pt-BR" sz="3200" dirty="0">
                <a:latin typeface="Calibri" panose="020F0502020204030204" pitchFamily="34" charset="0"/>
              </a:rPr>
              <a:t>de Deus</a:t>
            </a:r>
          </a:p>
        </p:txBody>
      </p:sp>
      <p:sp>
        <p:nvSpPr>
          <p:cNvPr id="11" name="Espaço Reservado para Conteúdo 8">
            <a:extLst>
              <a:ext uri="{FF2B5EF4-FFF2-40B4-BE49-F238E27FC236}">
                <a16:creationId xmlns:a16="http://schemas.microsoft.com/office/drawing/2014/main" id="{2C22ED6A-A1B7-4115-837B-62B52908F30C}"/>
              </a:ext>
            </a:extLst>
          </p:cNvPr>
          <p:cNvSpPr txBox="1">
            <a:spLocks/>
          </p:cNvSpPr>
          <p:nvPr/>
        </p:nvSpPr>
        <p:spPr bwMode="auto">
          <a:xfrm>
            <a:off x="4568312" y="4409290"/>
            <a:ext cx="2835035" cy="17931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 3" panose="05040102010807070707" pitchFamily="18" charset="2"/>
              <a:buNone/>
            </a:pPr>
            <a:r>
              <a:rPr lang="pt-BR" altLang="pt-BR" sz="3200" dirty="0">
                <a:latin typeface="Calibri" panose="020F0502020204030204" pitchFamily="34" charset="0"/>
              </a:rPr>
              <a:t>Impulsionadas 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 3" panose="05040102010807070707" pitchFamily="18" charset="2"/>
              <a:buNone/>
            </a:pPr>
            <a:r>
              <a:rPr lang="pt-BR" altLang="pt-BR" sz="3200" dirty="0">
                <a:latin typeface="Calibri" panose="020F0502020204030204" pitchFamily="34" charset="0"/>
              </a:rPr>
              <a:t>a </a:t>
            </a:r>
            <a:r>
              <a:rPr lang="pt-BR" altLang="pt-BR" sz="3200" b="1" dirty="0">
                <a:solidFill>
                  <a:srgbClr val="FF0000"/>
                </a:solidFill>
                <a:latin typeface="Calibri" panose="020F0502020204030204" pitchFamily="34" charset="0"/>
              </a:rPr>
              <a:t>agir</a:t>
            </a:r>
            <a:r>
              <a:rPr lang="pt-BR" altLang="pt-BR" sz="3200" dirty="0">
                <a:solidFill>
                  <a:srgbClr val="FF0000"/>
                </a:solidFill>
                <a:latin typeface="Calibri" panose="020F0502020204030204" pitchFamily="34" charset="0"/>
              </a:rPr>
              <a:t> </a:t>
            </a:r>
            <a:r>
              <a:rPr lang="pt-BR" altLang="pt-BR" sz="3200" dirty="0">
                <a:latin typeface="Calibri" panose="020F0502020204030204" pitchFamily="34" charset="0"/>
              </a:rPr>
              <a:t>a serviço </a:t>
            </a:r>
          </a:p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 3" panose="05040102010807070707" pitchFamily="18" charset="2"/>
              <a:buNone/>
            </a:pPr>
            <a:r>
              <a:rPr lang="pt-BR" altLang="pt-BR" sz="3200" dirty="0">
                <a:latin typeface="Calibri" panose="020F0502020204030204" pitchFamily="34" charset="0"/>
              </a:rPr>
              <a:t>do evangelho</a:t>
            </a:r>
          </a:p>
        </p:txBody>
      </p:sp>
      <p:sp>
        <p:nvSpPr>
          <p:cNvPr id="4" name="CaixaDeTexto 3"/>
          <p:cNvSpPr txBox="1"/>
          <p:nvPr/>
        </p:nvSpPr>
        <p:spPr>
          <a:xfrm>
            <a:off x="5080057" y="997376"/>
            <a:ext cx="181154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bg1"/>
                </a:solidFill>
              </a:rPr>
              <a:t>GRUPO DE PESSOAS</a:t>
            </a: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build="p"/>
      <p:bldP spid="10" grpId="0"/>
      <p:bldP spid="11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8771" y="1362635"/>
            <a:ext cx="7353229" cy="5495365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6267" y="464811"/>
            <a:ext cx="5770557" cy="1301236"/>
          </a:xfrm>
          <a:prstGeom prst="rect">
            <a:avLst/>
          </a:prstGeom>
        </p:spPr>
      </p:pic>
      <p:sp>
        <p:nvSpPr>
          <p:cNvPr id="36868" name="Título 1">
            <a:extLst>
              <a:ext uri="{FF2B5EF4-FFF2-40B4-BE49-F238E27FC236}">
                <a16:creationId xmlns:a16="http://schemas.microsoft.com/office/drawing/2014/main" id="{CF0B86BB-49C9-4173-B403-AA5B186C80D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64811"/>
            <a:ext cx="7593106" cy="1049337"/>
          </a:xfrm>
        </p:spPr>
        <p:txBody>
          <a:bodyPr/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Presbitério na Bíblia</a:t>
            </a:r>
          </a:p>
        </p:txBody>
      </p:sp>
      <p:sp>
        <p:nvSpPr>
          <p:cNvPr id="36866" name="Text Box 3">
            <a:extLst>
              <a:ext uri="{FF2B5EF4-FFF2-40B4-BE49-F238E27FC236}">
                <a16:creationId xmlns:a16="http://schemas.microsoft.com/office/drawing/2014/main" id="{3EB93A24-D123-4034-AAD8-7C0E01B0A7C1}"/>
              </a:ext>
            </a:extLst>
          </p:cNvPr>
          <p:cNvSpPr>
            <a:spLocks noGrp="1" noChangeArrowheads="1"/>
          </p:cNvSpPr>
          <p:nvPr>
            <p:ph idx="4294967295"/>
          </p:nvPr>
        </p:nvSpPr>
        <p:spPr>
          <a:xfrm>
            <a:off x="695396" y="2408677"/>
            <a:ext cx="4143375" cy="3440942"/>
          </a:xfrm>
        </p:spPr>
        <p:txBody>
          <a:bodyPr>
            <a:spAutoFit/>
          </a:bodyPr>
          <a:lstStyle/>
          <a:p>
            <a:pPr marL="0" indent="0" algn="ctr">
              <a:spcBef>
                <a:spcPct val="50000"/>
              </a:spcBef>
              <a:buNone/>
            </a:pPr>
            <a:r>
              <a:rPr lang="pt-BR" altLang="pt-BR" sz="3600" b="1" dirty="0">
                <a:solidFill>
                  <a:srgbClr val="FF0000"/>
                </a:solidFill>
              </a:rPr>
              <a:t>Estimular os dons</a:t>
            </a:r>
            <a:r>
              <a:rPr lang="pt-BR" altLang="pt-BR" sz="3600" dirty="0">
                <a:solidFill>
                  <a:srgbClr val="FF0000"/>
                </a:solidFill>
              </a:rPr>
              <a:t> </a:t>
            </a:r>
          </a:p>
          <a:p>
            <a:pPr marL="0" indent="0" algn="ctr">
              <a:spcBef>
                <a:spcPct val="50000"/>
              </a:spcBef>
              <a:buNone/>
            </a:pPr>
            <a:r>
              <a:rPr lang="pt-BR" altLang="pt-BR" sz="3200" dirty="0"/>
              <a:t>Estimular as pessoas membros para que coloquem seus dons a serviço </a:t>
            </a:r>
            <a:br>
              <a:rPr lang="pt-BR" altLang="pt-BR" sz="3200" dirty="0"/>
            </a:br>
            <a:r>
              <a:rPr lang="pt-BR" altLang="pt-BR" sz="3200" dirty="0"/>
              <a:t>da comunidade </a:t>
            </a:r>
            <a:br>
              <a:rPr lang="pt-BR" altLang="pt-BR" sz="3200" dirty="0"/>
            </a:br>
            <a:r>
              <a:rPr lang="pt-BR" altLang="pt-BR" dirty="0"/>
              <a:t>(1 Timóteo 4.14)</a:t>
            </a:r>
            <a:r>
              <a:rPr lang="pt-BR" altLang="pt-BR" dirty="0">
                <a:latin typeface="Lucida Sans" panose="020B0602030504020204" pitchFamily="34" charset="0"/>
                <a:cs typeface="Times New Roman" panose="02020603050405020304" pitchFamily="18" charset="0"/>
              </a:rPr>
              <a:t>.</a:t>
            </a:r>
            <a:endParaRPr lang="pt-BR" altLang="pt-BR" dirty="0">
              <a:latin typeface="Lucida Sans" panose="020B0602030504020204" pitchFamily="34" charset="0"/>
            </a:endParaRP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30</a:t>
            </a:r>
          </a:p>
        </p:txBody>
      </p:sp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5407"/>
            <a:ext cx="12192000" cy="6873407"/>
          </a:xfrm>
          <a:prstGeom prst="rect">
            <a:avLst/>
          </a:prstGeom>
        </p:spPr>
      </p:pic>
      <p:sp>
        <p:nvSpPr>
          <p:cNvPr id="37892" name="Título 1">
            <a:extLst>
              <a:ext uri="{FF2B5EF4-FFF2-40B4-BE49-F238E27FC236}">
                <a16:creationId xmlns:a16="http://schemas.microsoft.com/office/drawing/2014/main" id="{62CB8F4F-F49F-4C48-B5D0-9879CB848D4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124479"/>
            <a:ext cx="12192000" cy="1049337"/>
          </a:xfrm>
        </p:spPr>
        <p:txBody>
          <a:bodyPr>
            <a:normAutofit/>
          </a:bodyPr>
          <a:lstStyle/>
          <a:p>
            <a:pPr algn="ctr"/>
            <a:r>
              <a:rPr lang="pt-BR" altLang="pt-BR" b="1" dirty="0">
                <a:solidFill>
                  <a:schemeClr val="bg1"/>
                </a:solidFill>
                <a:latin typeface="+mn-lt"/>
              </a:rPr>
              <a:t>A conduta da presbítera e do presbítero</a:t>
            </a:r>
          </a:p>
        </p:txBody>
      </p:sp>
      <p:sp>
        <p:nvSpPr>
          <p:cNvPr id="37890" name="Espaço Reservado para Conteúdo 2">
            <a:extLst>
              <a:ext uri="{FF2B5EF4-FFF2-40B4-BE49-F238E27FC236}">
                <a16:creationId xmlns:a16="http://schemas.microsoft.com/office/drawing/2014/main" id="{892A9EB3-E3DF-424B-A611-640E59CF7C1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313702"/>
            <a:ext cx="12192000" cy="1584325"/>
          </a:xfrm>
        </p:spPr>
        <p:txBody>
          <a:bodyPr/>
          <a:lstStyle/>
          <a:p>
            <a:pPr marL="0" indent="0" algn="ctr">
              <a:buNone/>
            </a:pPr>
            <a:r>
              <a:rPr lang="pt-BR" altLang="pt-BR" sz="3600" b="1" dirty="0">
                <a:solidFill>
                  <a:schemeClr val="bg1"/>
                </a:solidFill>
              </a:rPr>
              <a:t>Que conduta caracteriza as pessoas membros do presbitério?</a:t>
            </a: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31</a:t>
            </a:r>
          </a:p>
        </p:txBody>
      </p:sp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m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6000" y="161286"/>
            <a:ext cx="10337800" cy="1474316"/>
          </a:xfrm>
          <a:prstGeom prst="rect">
            <a:avLst/>
          </a:prstGeom>
        </p:spPr>
      </p:pic>
      <p:pic>
        <p:nvPicPr>
          <p:cNvPr id="5" name="Imagem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8" y="5837773"/>
            <a:ext cx="4807952" cy="850033"/>
          </a:xfrm>
          <a:prstGeom prst="rect">
            <a:avLst/>
          </a:prstGeom>
        </p:spPr>
      </p:pic>
      <p:pic>
        <p:nvPicPr>
          <p:cNvPr id="3" name="Imagem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8" y="1720340"/>
            <a:ext cx="4263347" cy="812990"/>
          </a:xfrm>
          <a:prstGeom prst="rect">
            <a:avLst/>
          </a:prstGeom>
        </p:spPr>
      </p:pic>
      <p:pic>
        <p:nvPicPr>
          <p:cNvPr id="9" name="Imagem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8" y="2535046"/>
            <a:ext cx="6442019" cy="828838"/>
          </a:xfrm>
          <a:prstGeom prst="rect">
            <a:avLst/>
          </a:prstGeom>
        </p:spPr>
      </p:pic>
      <p:pic>
        <p:nvPicPr>
          <p:cNvPr id="8" name="Imagem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8" y="3364162"/>
            <a:ext cx="3537952" cy="808294"/>
          </a:xfrm>
          <a:prstGeom prst="rect">
            <a:avLst/>
          </a:prstGeom>
        </p:spPr>
      </p:pic>
      <p:pic>
        <p:nvPicPr>
          <p:cNvPr id="7" name="Imagem 6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7" y="4188410"/>
            <a:ext cx="5705420" cy="826711"/>
          </a:xfrm>
          <a:prstGeom prst="rect">
            <a:avLst/>
          </a:prstGeom>
        </p:spPr>
      </p:pic>
      <p:pic>
        <p:nvPicPr>
          <p:cNvPr id="6" name="Imagem 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8648" y="5004613"/>
            <a:ext cx="6958485" cy="833160"/>
          </a:xfrm>
          <a:prstGeom prst="rect">
            <a:avLst/>
          </a:prstGeom>
        </p:spPr>
      </p:pic>
      <p:sp>
        <p:nvSpPr>
          <p:cNvPr id="38916" name="Título 1">
            <a:extLst>
              <a:ext uri="{FF2B5EF4-FFF2-40B4-BE49-F238E27FC236}">
                <a16:creationId xmlns:a16="http://schemas.microsoft.com/office/drawing/2014/main" id="{1AFD3479-DFCA-48C1-B522-DF04CDC84DC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54000"/>
            <a:ext cx="12192000" cy="1049338"/>
          </a:xfrm>
        </p:spPr>
        <p:txBody>
          <a:bodyPr>
            <a:normAutofit/>
          </a:bodyPr>
          <a:lstStyle/>
          <a:p>
            <a:pPr algn="ctr"/>
            <a:r>
              <a:rPr lang="pt-BR" altLang="pt-BR" b="1" dirty="0">
                <a:solidFill>
                  <a:srgbClr val="168D53"/>
                </a:solidFill>
                <a:latin typeface="+mn-lt"/>
              </a:rPr>
              <a:t>A conduta da presbítera e do presbítero</a:t>
            </a: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id="{A4237C17-7C77-467B-B6E6-2A2E51EF8F5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2366055" y="1699415"/>
            <a:ext cx="4175940" cy="744748"/>
          </a:xfrm>
        </p:spPr>
        <p:txBody>
          <a:bodyPr>
            <a:normAutofit fontScale="85000" lnSpcReduction="20000"/>
          </a:bodyPr>
          <a:lstStyle/>
          <a:p>
            <a:pPr marL="0" indent="0">
              <a:lnSpc>
                <a:spcPct val="150000"/>
              </a:lnSpc>
              <a:spcBef>
                <a:spcPct val="0"/>
              </a:spcBef>
              <a:buNone/>
            </a:pPr>
            <a:r>
              <a:rPr lang="pt-BR" altLang="pt-BR" sz="3600" dirty="0"/>
              <a:t>• Ter qualificação moral</a:t>
            </a:r>
            <a:endParaRPr lang="pt-BR" altLang="pt-BR" dirty="0"/>
          </a:p>
        </p:txBody>
      </p:sp>
      <p:sp>
        <p:nvSpPr>
          <p:cNvPr id="10" name="CaixaDeTexto 9"/>
          <p:cNvSpPr txBox="1"/>
          <p:nvPr/>
        </p:nvSpPr>
        <p:spPr>
          <a:xfrm>
            <a:off x="2366055" y="2431389"/>
            <a:ext cx="6064624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3100" dirty="0"/>
              <a:t>• Resistir ao orgulho e autoritarismo </a:t>
            </a:r>
          </a:p>
        </p:txBody>
      </p:sp>
      <p:sp>
        <p:nvSpPr>
          <p:cNvPr id="11" name="CaixaDeTexto 10"/>
          <p:cNvSpPr txBox="1"/>
          <p:nvPr/>
        </p:nvSpPr>
        <p:spPr>
          <a:xfrm>
            <a:off x="2366055" y="3249224"/>
            <a:ext cx="458914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3100" dirty="0"/>
              <a:t>• Ter vida exemplar</a:t>
            </a:r>
          </a:p>
        </p:txBody>
      </p:sp>
      <p:sp>
        <p:nvSpPr>
          <p:cNvPr id="12" name="CaixaDeTexto 11"/>
          <p:cNvSpPr txBox="1"/>
          <p:nvPr/>
        </p:nvSpPr>
        <p:spPr>
          <a:xfrm>
            <a:off x="2366055" y="4086469"/>
            <a:ext cx="6047103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3100" dirty="0"/>
              <a:t>• Ser modelo para a comunidade</a:t>
            </a:r>
            <a:endParaRPr lang="pt-BR" sz="31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2366055" y="4923714"/>
            <a:ext cx="6589468" cy="8079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  <a:spcBef>
                <a:spcPct val="0"/>
              </a:spcBef>
            </a:pPr>
            <a:r>
              <a:rPr lang="pt-BR" altLang="pt-BR" sz="3100" dirty="0"/>
              <a:t>• Conhecer os fundamentos da fé cristã 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2366055" y="5897822"/>
            <a:ext cx="4455869" cy="5693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altLang="pt-BR" sz="3100" dirty="0"/>
              <a:t>• Buscar o bem e a justiça</a:t>
            </a:r>
          </a:p>
        </p:txBody>
      </p:sp>
      <p:sp>
        <p:nvSpPr>
          <p:cNvPr id="1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32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 build="p"/>
      <p:bldP spid="10" grpId="0"/>
      <p:bldP spid="11" grpId="0"/>
      <p:bldP spid="12" grpId="0"/>
      <p:bldP spid="13" grpId="0"/>
      <p:bldP spid="1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555"/>
          </a:xfrm>
          <a:prstGeom prst="rect">
            <a:avLst/>
          </a:prstGeom>
        </p:spPr>
      </p:pic>
      <p:sp>
        <p:nvSpPr>
          <p:cNvPr id="39941" name="Título 1">
            <a:extLst>
              <a:ext uri="{FF2B5EF4-FFF2-40B4-BE49-F238E27FC236}">
                <a16:creationId xmlns:a16="http://schemas.microsoft.com/office/drawing/2014/main" id="{98E0468C-80A9-4F52-85AF-2DB6EED047D2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6051176" y="816162"/>
            <a:ext cx="6140824" cy="1049338"/>
          </a:xfrm>
        </p:spPr>
        <p:txBody>
          <a:bodyPr>
            <a:normAutofit fontScale="90000"/>
          </a:bodyPr>
          <a:lstStyle/>
          <a:p>
            <a:pPr algn="ctr"/>
            <a:r>
              <a:rPr lang="pt-BR" altLang="pt-BR" b="1" dirty="0">
                <a:latin typeface="+mn-lt"/>
              </a:rPr>
              <a:t>A conduta da presbítera </a:t>
            </a:r>
            <a:br>
              <a:rPr lang="pt-BR" altLang="pt-BR" b="1" dirty="0">
                <a:latin typeface="+mn-lt"/>
              </a:rPr>
            </a:br>
            <a:r>
              <a:rPr lang="pt-BR" altLang="pt-BR" b="1" dirty="0">
                <a:latin typeface="+mn-lt"/>
              </a:rPr>
              <a:t>e do presbítero</a:t>
            </a:r>
          </a:p>
        </p:txBody>
      </p:sp>
      <p:sp>
        <p:nvSpPr>
          <p:cNvPr id="29699" name="Espaço Reservado para Conteúdo 2">
            <a:extLst>
              <a:ext uri="{FF2B5EF4-FFF2-40B4-BE49-F238E27FC236}">
                <a16:creationId xmlns:a16="http://schemas.microsoft.com/office/drawing/2014/main" id="{6B75608A-6CB8-4994-B502-5BD7C45C9008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642848" y="2109659"/>
            <a:ext cx="4773706" cy="4156075"/>
          </a:xfrm>
        </p:spPr>
        <p:txBody>
          <a:bodyPr>
            <a:normAutofit/>
          </a:bodyPr>
          <a:lstStyle/>
          <a:p>
            <a:pPr marL="0" indent="0" algn="ctr">
              <a:buNone/>
              <a:defRPr/>
            </a:pPr>
            <a:r>
              <a:rPr lang="pt-BR" sz="3600" dirty="0"/>
              <a:t>Não se espera que as pessoas membros do presbitério sejam perfeitas, mas que tenham coerência de vida a partir da justificação trazida </a:t>
            </a:r>
            <a:br>
              <a:rPr lang="pt-BR" sz="3600" dirty="0"/>
            </a:br>
            <a:r>
              <a:rPr lang="pt-BR" sz="3600" dirty="0"/>
              <a:t>por Cristo.</a:t>
            </a:r>
          </a:p>
          <a:p>
            <a:pPr>
              <a:buFont typeface="Wingdings" pitchFamily="2" charset="2"/>
              <a:buNone/>
              <a:defRPr/>
            </a:pPr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33</a:t>
            </a:r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409921"/>
          </a:xfrm>
          <a:prstGeom prst="rect">
            <a:avLst/>
          </a:prstGeom>
        </p:spPr>
      </p:pic>
      <p:sp>
        <p:nvSpPr>
          <p:cNvPr id="40962" name="Título 1">
            <a:extLst>
              <a:ext uri="{FF2B5EF4-FFF2-40B4-BE49-F238E27FC236}">
                <a16:creationId xmlns:a16="http://schemas.microsoft.com/office/drawing/2014/main" id="{CBD2A36E-BD88-4BB1-98A7-4098BE63A97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12192000" cy="1049337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>
                <a:solidFill>
                  <a:schemeClr val="bg1"/>
                </a:solidFill>
                <a:latin typeface="+mn-lt"/>
              </a:rPr>
              <a:t>A motivação</a:t>
            </a:r>
          </a:p>
        </p:txBody>
      </p:sp>
      <p:sp>
        <p:nvSpPr>
          <p:cNvPr id="40965" name="Espaço Reservado para Conteúdo 2">
            <a:extLst>
              <a:ext uri="{FF2B5EF4-FFF2-40B4-BE49-F238E27FC236}">
                <a16:creationId xmlns:a16="http://schemas.microsoft.com/office/drawing/2014/main" id="{C191CA91-9086-4418-8E61-34D09B72DBF6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2753" y="1323975"/>
            <a:ext cx="12192000" cy="1150937"/>
          </a:xfrm>
        </p:spPr>
        <p:txBody>
          <a:bodyPr>
            <a:normAutofit lnSpcReduction="10000"/>
          </a:bodyPr>
          <a:lstStyle/>
          <a:p>
            <a:pPr marL="0" indent="0" algn="ctr">
              <a:buNone/>
            </a:pPr>
            <a:r>
              <a:rPr lang="pt-BR" altLang="pt-BR" sz="3600" dirty="0"/>
              <a:t>A </a:t>
            </a:r>
            <a:r>
              <a:rPr lang="pt-BR" altLang="pt-BR" sz="3600" b="1" dirty="0">
                <a:solidFill>
                  <a:srgbClr val="FFCC00"/>
                </a:solidFill>
              </a:rPr>
              <a:t>colaboração espontânea </a:t>
            </a:r>
            <a:r>
              <a:rPr lang="pt-BR" altLang="pt-BR" sz="3600" dirty="0"/>
              <a:t>é a que melhor </a:t>
            </a:r>
          </a:p>
          <a:p>
            <a:pPr marL="0" indent="0" algn="ctr">
              <a:buNone/>
            </a:pPr>
            <a:r>
              <a:rPr lang="pt-BR" altLang="pt-BR" sz="3600" dirty="0"/>
              <a:t>representa uma resposta ao Evangelho. </a:t>
            </a:r>
          </a:p>
          <a:p>
            <a:pPr marL="0" indent="0">
              <a:buNone/>
            </a:pPr>
            <a:endParaRPr lang="pt-BR" alt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4186518" y="3828805"/>
            <a:ext cx="6329082" cy="22159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pt-BR" sz="4000" dirty="0"/>
              <a:t>A </a:t>
            </a:r>
            <a:r>
              <a:rPr lang="pt-BR" sz="4000" b="1" dirty="0"/>
              <a:t>motivação</a:t>
            </a:r>
            <a:r>
              <a:rPr lang="pt-BR" sz="4000" dirty="0"/>
              <a:t> é o exemplo de Cristo, que colocou o servir como centro de sua atividade</a:t>
            </a:r>
          </a:p>
          <a:p>
            <a:endParaRPr lang="pt-BR" dirty="0"/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34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agem 7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6991"/>
          <a:stretch/>
        </p:blipFill>
        <p:spPr>
          <a:xfrm>
            <a:off x="-10308" y="2082800"/>
            <a:ext cx="12202307" cy="4365496"/>
          </a:xfrm>
          <a:prstGeom prst="rect">
            <a:avLst/>
          </a:prstGeom>
        </p:spPr>
      </p:pic>
      <p:pic>
        <p:nvPicPr>
          <p:cNvPr id="2" name="Imagem 1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75221"/>
          <a:stretch/>
        </p:blipFill>
        <p:spPr>
          <a:xfrm>
            <a:off x="-10307" y="0"/>
            <a:ext cx="12202307" cy="1481667"/>
          </a:xfrm>
          <a:prstGeom prst="rect">
            <a:avLst/>
          </a:prstGeom>
        </p:spPr>
      </p:pic>
      <p:sp>
        <p:nvSpPr>
          <p:cNvPr id="41992" name="Título 5">
            <a:extLst>
              <a:ext uri="{FF2B5EF4-FFF2-40B4-BE49-F238E27FC236}">
                <a16:creationId xmlns:a16="http://schemas.microsoft.com/office/drawing/2014/main" id="{4340CE27-18AF-4A7E-ACA7-07225725F308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300288"/>
            <a:ext cx="12192000" cy="1049337"/>
          </a:xfrm>
        </p:spPr>
        <p:txBody>
          <a:bodyPr>
            <a:normAutofit/>
          </a:bodyPr>
          <a:lstStyle/>
          <a:p>
            <a:pPr algn="ctr" eaLnBrk="1" hangingPunct="1"/>
            <a:r>
              <a:rPr lang="pt-BR" altLang="pt-BR" sz="4800" b="1" dirty="0">
                <a:latin typeface="+mn-lt"/>
              </a:rPr>
              <a:t>Presbitério e ministério ordenado</a:t>
            </a:r>
          </a:p>
        </p:txBody>
      </p:sp>
      <p:sp>
        <p:nvSpPr>
          <p:cNvPr id="41987" name="Espaço Reservado para Conteúdo 8">
            <a:extLst>
              <a:ext uri="{FF2B5EF4-FFF2-40B4-BE49-F238E27FC236}">
                <a16:creationId xmlns:a16="http://schemas.microsoft.com/office/drawing/2014/main" id="{8703AB77-1B68-41AD-92F8-F3EEF450DEE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7891432" y="1649913"/>
            <a:ext cx="3496235" cy="1578187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pt-BR" altLang="pt-BR" sz="4400" b="1" dirty="0">
                <a:solidFill>
                  <a:srgbClr val="92D050"/>
                </a:solidFill>
              </a:rPr>
              <a:t>Ministros e ministras</a:t>
            </a:r>
          </a:p>
        </p:txBody>
      </p:sp>
      <p:sp>
        <p:nvSpPr>
          <p:cNvPr id="41988" name="Espaço Reservado para Conteúdo 8">
            <a:extLst>
              <a:ext uri="{FF2B5EF4-FFF2-40B4-BE49-F238E27FC236}">
                <a16:creationId xmlns:a16="http://schemas.microsoft.com/office/drawing/2014/main" id="{80A823AE-F7D5-4929-8415-D5DE6C19EDF4}"/>
              </a:ext>
            </a:extLst>
          </p:cNvPr>
          <p:cNvSpPr txBox="1">
            <a:spLocks/>
          </p:cNvSpPr>
          <p:nvPr/>
        </p:nvSpPr>
        <p:spPr bwMode="auto">
          <a:xfrm>
            <a:off x="389899" y="4780250"/>
            <a:ext cx="2808288" cy="865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ct val="20000"/>
              </a:spcBef>
              <a:buClr>
                <a:schemeClr val="bg1"/>
              </a:buClr>
              <a:buSzPct val="70000"/>
              <a:buFont typeface="Wingdings 3" panose="05040102010807070707" pitchFamily="18" charset="2"/>
              <a:buNone/>
            </a:pPr>
            <a:r>
              <a:rPr lang="pt-BR" altLang="pt-BR" sz="4400" b="1" dirty="0">
                <a:solidFill>
                  <a:srgbClr val="92D050"/>
                </a:solidFill>
                <a:latin typeface="Calibri" panose="020F0502020204030204" pitchFamily="34" charset="0"/>
              </a:rPr>
              <a:t>Presbitério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4465689" y="2783115"/>
            <a:ext cx="299421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</a:rPr>
              <a:t>Liderança espiritual</a:t>
            </a:r>
            <a:br>
              <a:rPr lang="pt-BR" sz="3600" b="1" dirty="0">
                <a:solidFill>
                  <a:schemeClr val="bg1"/>
                </a:solidFill>
              </a:rPr>
            </a:br>
            <a:endParaRPr lang="pt-BR" sz="3600" b="1" dirty="0">
              <a:solidFill>
                <a:schemeClr val="bg1"/>
              </a:solidFill>
            </a:endParaRPr>
          </a:p>
          <a:p>
            <a:pPr algn="ctr">
              <a:defRPr/>
            </a:pPr>
            <a:r>
              <a:rPr lang="pt-BR" sz="3600" b="1" dirty="0">
                <a:solidFill>
                  <a:schemeClr val="bg1"/>
                </a:solidFill>
              </a:rPr>
              <a:t>Administração</a:t>
            </a:r>
          </a:p>
          <a:p>
            <a:endParaRPr lang="pt-BR" sz="3600" b="1" dirty="0">
              <a:solidFill>
                <a:schemeClr val="bg1"/>
              </a:solidFill>
            </a:endParaRPr>
          </a:p>
        </p:txBody>
      </p:sp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35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299747"/>
          </a:xfrm>
          <a:prstGeom prst="rect">
            <a:avLst/>
          </a:prstGeom>
        </p:spPr>
      </p:pic>
      <p:sp>
        <p:nvSpPr>
          <p:cNvPr id="43012" name="Título 5">
            <a:extLst>
              <a:ext uri="{FF2B5EF4-FFF2-40B4-BE49-F238E27FC236}">
                <a16:creationId xmlns:a16="http://schemas.microsoft.com/office/drawing/2014/main" id="{BF50CAEC-6189-4707-A8C3-0878757BCE85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297142"/>
            <a:ext cx="12192000" cy="1049337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>
                <a:latin typeface="+mn-lt"/>
              </a:rPr>
              <a:t>Presbitério e ministério ordenado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2770094" y="2223247"/>
            <a:ext cx="6660777" cy="42473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600" dirty="0"/>
              <a:t>O presbitério estimula e organiza </a:t>
            </a:r>
          </a:p>
          <a:p>
            <a:pPr algn="ctr">
              <a:defRPr/>
            </a:pPr>
            <a:r>
              <a:rPr lang="pt-BR" sz="3600" dirty="0"/>
              <a:t>a presença viva de Jesus Cristo </a:t>
            </a:r>
          </a:p>
          <a:p>
            <a:pPr algn="ctr">
              <a:defRPr/>
            </a:pPr>
            <a:r>
              <a:rPr lang="pt-BR" sz="3600" dirty="0"/>
              <a:t>em nosso mundo através da comunidade cristã local. </a:t>
            </a:r>
          </a:p>
          <a:p>
            <a:pPr algn="ctr">
              <a:defRPr/>
            </a:pPr>
            <a:r>
              <a:rPr lang="pt-BR" sz="3600" dirty="0"/>
              <a:t>E faz isso </a:t>
            </a:r>
            <a:r>
              <a:rPr lang="pt-BR" sz="3600" b="1" dirty="0">
                <a:solidFill>
                  <a:srgbClr val="002060"/>
                </a:solidFill>
              </a:rPr>
              <a:t>junto</a:t>
            </a:r>
            <a:r>
              <a:rPr lang="pt-BR" sz="3600" dirty="0"/>
              <a:t> com ministras e ministros. Não abaixo, nem acima, mas ao lado – em conjunto.</a:t>
            </a:r>
          </a:p>
          <a:p>
            <a:endParaRPr lang="pt-BR" dirty="0"/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36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Imagem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54305"/>
            <a:ext cx="12192000" cy="6813551"/>
          </a:xfrm>
          <a:prstGeom prst="rect">
            <a:avLst/>
          </a:prstGeom>
        </p:spPr>
      </p:pic>
      <p:sp>
        <p:nvSpPr>
          <p:cNvPr id="2" name="CaixaDeTexto 1"/>
          <p:cNvSpPr txBox="1"/>
          <p:nvPr/>
        </p:nvSpPr>
        <p:spPr>
          <a:xfrm>
            <a:off x="5316071" y="448235"/>
            <a:ext cx="1667435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400" b="1" dirty="0"/>
              <a:t>É obra humana –</a:t>
            </a:r>
          </a:p>
          <a:p>
            <a:pPr algn="ctr">
              <a:defRPr/>
            </a:pPr>
            <a:r>
              <a:rPr lang="pt-BR" sz="2400" b="1" dirty="0"/>
              <a:t>junção de interesses</a:t>
            </a:r>
          </a:p>
          <a:p>
            <a:endParaRPr lang="pt-BR" dirty="0"/>
          </a:p>
        </p:txBody>
      </p:sp>
      <p:sp>
        <p:nvSpPr>
          <p:cNvPr id="3" name="CaixaDeTexto 2"/>
          <p:cNvSpPr txBox="1"/>
          <p:nvPr/>
        </p:nvSpPr>
        <p:spPr>
          <a:xfrm>
            <a:off x="7915835" y="1538208"/>
            <a:ext cx="1972236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Sócias e sócios pagam para ter direitos</a:t>
            </a:r>
          </a:p>
          <a:p>
            <a:endParaRPr lang="pt-BR" dirty="0"/>
          </a:p>
        </p:txBody>
      </p:sp>
      <p:sp>
        <p:nvSpPr>
          <p:cNvPr id="6" name="CaixaDeTexto 5"/>
          <p:cNvSpPr txBox="1"/>
          <p:nvPr/>
        </p:nvSpPr>
        <p:spPr>
          <a:xfrm>
            <a:off x="8014447" y="3881718"/>
            <a:ext cx="1757082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Existe em função das pessoas sócias</a:t>
            </a:r>
          </a:p>
          <a:p>
            <a:endParaRPr lang="pt-BR" dirty="0"/>
          </a:p>
        </p:txBody>
      </p:sp>
      <p:sp>
        <p:nvSpPr>
          <p:cNvPr id="14" name="CaixaDeTexto 13"/>
          <p:cNvSpPr txBox="1"/>
          <p:nvPr/>
        </p:nvSpPr>
        <p:spPr>
          <a:xfrm>
            <a:off x="5293949" y="4707122"/>
            <a:ext cx="1748117" cy="184665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Entra e usufrui quem está em dia</a:t>
            </a:r>
          </a:p>
          <a:p>
            <a:endParaRPr lang="pt-BR" dirty="0"/>
          </a:p>
        </p:txBody>
      </p:sp>
      <p:sp>
        <p:nvSpPr>
          <p:cNvPr id="15" name="CaixaDeTexto 14"/>
          <p:cNvSpPr txBox="1"/>
          <p:nvPr/>
        </p:nvSpPr>
        <p:spPr>
          <a:xfrm>
            <a:off x="2379385" y="4003587"/>
            <a:ext cx="204079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Diretoria zela pelo direito das pessoas sócias 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2321405" y="1371564"/>
            <a:ext cx="2156756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/>
              <a:t>Acesso restrito e interesses pessoais / comerciais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5045033" y="2720904"/>
            <a:ext cx="2245948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CLUBE/</a:t>
            </a:r>
          </a:p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SOCIEDADE</a:t>
            </a:r>
          </a:p>
          <a:p>
            <a:endParaRPr lang="pt-BR" dirty="0"/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37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2065"/>
            <a:ext cx="12192000" cy="6813551"/>
          </a:xfrm>
          <a:prstGeom prst="rect">
            <a:avLst/>
          </a:prstGeom>
        </p:spPr>
      </p:pic>
      <p:sp>
        <p:nvSpPr>
          <p:cNvPr id="13" name="CaixaDeTexto 12"/>
          <p:cNvSpPr txBox="1"/>
          <p:nvPr/>
        </p:nvSpPr>
        <p:spPr>
          <a:xfrm>
            <a:off x="5340723" y="394017"/>
            <a:ext cx="1667435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/>
              <a:t>É obra de Deus –</a:t>
            </a:r>
          </a:p>
          <a:p>
            <a:pPr algn="ctr">
              <a:defRPr/>
            </a:pPr>
            <a:r>
              <a:rPr lang="pt-BR" sz="2000" b="1" dirty="0"/>
              <a:t>Fruto da ação do Espírito Santo</a:t>
            </a:r>
          </a:p>
        </p:txBody>
      </p:sp>
      <p:sp>
        <p:nvSpPr>
          <p:cNvPr id="14" name="CaixaDeTexto 13"/>
          <p:cNvSpPr txBox="1"/>
          <p:nvPr/>
        </p:nvSpPr>
        <p:spPr>
          <a:xfrm>
            <a:off x="7834687" y="1322368"/>
            <a:ext cx="2204570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/>
              <a:t>Não existe para si mesma – recebe do evangelho e dele dá testemunho</a:t>
            </a:r>
          </a:p>
        </p:txBody>
      </p:sp>
      <p:sp>
        <p:nvSpPr>
          <p:cNvPr id="15" name="CaixaDeTexto 14"/>
          <p:cNvSpPr txBox="1"/>
          <p:nvPr/>
        </p:nvSpPr>
        <p:spPr>
          <a:xfrm>
            <a:off x="8058431" y="3880477"/>
            <a:ext cx="17570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/>
              <a:t>Deus nos serve para servirmos as outras pessoas</a:t>
            </a:r>
          </a:p>
        </p:txBody>
      </p:sp>
      <p:sp>
        <p:nvSpPr>
          <p:cNvPr id="16" name="CaixaDeTexto 15"/>
          <p:cNvSpPr txBox="1"/>
          <p:nvPr/>
        </p:nvSpPr>
        <p:spPr>
          <a:xfrm>
            <a:off x="5152754" y="4443324"/>
            <a:ext cx="2030506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/>
              <a:t>O presbitério </a:t>
            </a:r>
            <a:br>
              <a:rPr lang="pt-BR" sz="2000" b="1" dirty="0"/>
            </a:br>
            <a:r>
              <a:rPr lang="pt-BR" sz="2000" b="1" dirty="0"/>
              <a:t>não é eleito para fazer a vontade das pessoas, mas para servir </a:t>
            </a:r>
            <a:br>
              <a:rPr lang="pt-BR" sz="2000" b="1" dirty="0"/>
            </a:br>
            <a:r>
              <a:rPr lang="pt-BR" sz="2000" b="1" dirty="0"/>
              <a:t>a Deus</a:t>
            </a:r>
          </a:p>
        </p:txBody>
      </p:sp>
      <p:sp>
        <p:nvSpPr>
          <p:cNvPr id="17" name="CaixaDeTexto 16"/>
          <p:cNvSpPr txBox="1"/>
          <p:nvPr/>
        </p:nvSpPr>
        <p:spPr>
          <a:xfrm>
            <a:off x="2321405" y="3880477"/>
            <a:ext cx="2228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/>
              <a:t>Não tem sócias ou sócios, mas pessoas membros que fazem parte do corpo de Cristo</a:t>
            </a:r>
          </a:p>
        </p:txBody>
      </p:sp>
      <p:sp>
        <p:nvSpPr>
          <p:cNvPr id="18" name="CaixaDeTexto 17"/>
          <p:cNvSpPr txBox="1"/>
          <p:nvPr/>
        </p:nvSpPr>
        <p:spPr>
          <a:xfrm>
            <a:off x="2321405" y="1291065"/>
            <a:ext cx="2228474" cy="163121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2000" b="1" dirty="0"/>
              <a:t>Não pagamos para ter direitos, mas contribuímos com gratidão por aquilo que já recebemos </a:t>
            </a:r>
          </a:p>
        </p:txBody>
      </p:sp>
      <p:sp>
        <p:nvSpPr>
          <p:cNvPr id="19" name="CaixaDeTexto 18"/>
          <p:cNvSpPr txBox="1"/>
          <p:nvPr/>
        </p:nvSpPr>
        <p:spPr>
          <a:xfrm>
            <a:off x="4732606" y="2953584"/>
            <a:ext cx="2870802" cy="135421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200" b="1" dirty="0">
                <a:solidFill>
                  <a:schemeClr val="bg1"/>
                </a:solidFill>
              </a:rPr>
              <a:t>COMUNIDADE CRISTÃ</a:t>
            </a:r>
          </a:p>
          <a:p>
            <a:endParaRPr lang="pt-BR" dirty="0"/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588436" y="6265734"/>
            <a:ext cx="356428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38</a:t>
            </a:r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12203207" cy="6545655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197709" y="156516"/>
            <a:ext cx="8089556" cy="3113904"/>
          </a:xfrm>
          <a:prstGeom prst="rect">
            <a:avLst/>
          </a:prstGeom>
        </p:spPr>
        <p:txBody>
          <a:bodyPr>
            <a:no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ctr"/>
            <a:r>
              <a:rPr lang="pt-BR" sz="3300" b="1" dirty="0">
                <a:solidFill>
                  <a:schemeClr val="bg1"/>
                </a:solidFill>
              </a:rPr>
              <a:t>Esta e outras propostas metodológicas (PDF e PPT) são parte complementar e gratuita do Guia para o Presbitério da IECLB (Série Educação Cristã Contínua, Editora Sinodal, 2010). Elas podem ser acessadas no Portal Luterano por meio do </a:t>
            </a:r>
            <a:r>
              <a:rPr lang="pt-BR" sz="3300" b="1" i="1" dirty="0">
                <a:solidFill>
                  <a:schemeClr val="bg1"/>
                </a:solidFill>
              </a:rPr>
              <a:t>link </a:t>
            </a:r>
            <a:r>
              <a:rPr lang="pt-BR" sz="3300" b="1" dirty="0">
                <a:solidFill>
                  <a:schemeClr val="bg1"/>
                </a:solidFill>
              </a:rPr>
              <a:t>ou </a:t>
            </a:r>
            <a:r>
              <a:rPr lang="pt-BR" sz="3300" b="1" i="1" dirty="0">
                <a:solidFill>
                  <a:schemeClr val="bg1"/>
                </a:solidFill>
              </a:rPr>
              <a:t>QR </a:t>
            </a:r>
            <a:r>
              <a:rPr lang="pt-BR" sz="3300" b="1" i="1" dirty="0" err="1">
                <a:solidFill>
                  <a:schemeClr val="bg1"/>
                </a:solidFill>
              </a:rPr>
              <a:t>Code</a:t>
            </a:r>
            <a:r>
              <a:rPr lang="pt-BR" sz="3300" b="1" i="1" dirty="0">
                <a:solidFill>
                  <a:schemeClr val="bg1"/>
                </a:solidFill>
              </a:rPr>
              <a:t> </a:t>
            </a:r>
            <a:r>
              <a:rPr lang="pt-BR" sz="3300" b="1" dirty="0">
                <a:solidFill>
                  <a:schemeClr val="bg1"/>
                </a:solidFill>
              </a:rPr>
              <a:t>abaixo:</a:t>
            </a:r>
          </a:p>
        </p:txBody>
      </p:sp>
      <p:sp>
        <p:nvSpPr>
          <p:cNvPr id="6" name="CaixaDeTexto 5"/>
          <p:cNvSpPr txBox="1"/>
          <p:nvPr/>
        </p:nvSpPr>
        <p:spPr>
          <a:xfrm>
            <a:off x="197709" y="3484605"/>
            <a:ext cx="80977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2400" b="1" dirty="0">
                <a:solidFill>
                  <a:schemeClr val="accent1">
                    <a:lumMod val="75000"/>
                  </a:schemeClr>
                </a:solidFill>
              </a:rPr>
              <a:t>http://www.luterano.org.br/guia-para-o-presbiterio/</a:t>
            </a:r>
          </a:p>
        </p:txBody>
      </p:sp>
      <p:sp>
        <p:nvSpPr>
          <p:cNvPr id="2" name="CaixaDeTexto 1"/>
          <p:cNvSpPr txBox="1"/>
          <p:nvPr/>
        </p:nvSpPr>
        <p:spPr>
          <a:xfrm>
            <a:off x="9207374" y="6354111"/>
            <a:ext cx="2842788" cy="38024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dirty="0"/>
              <a:t>Imagens: www.freepik.com</a:t>
            </a:r>
          </a:p>
        </p:txBody>
      </p:sp>
      <p:pic>
        <p:nvPicPr>
          <p:cNvPr id="8" name="Imagem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78609" y="3930244"/>
            <a:ext cx="2927756" cy="29277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02349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0"/>
            <a:ext cx="12192000" cy="6858000"/>
          </a:xfrm>
          <a:prstGeom prst="rect">
            <a:avLst/>
          </a:prstGeom>
        </p:spPr>
      </p:pic>
      <p:sp>
        <p:nvSpPr>
          <p:cNvPr id="10242" name="Título 19">
            <a:extLst>
              <a:ext uri="{FF2B5EF4-FFF2-40B4-BE49-F238E27FC236}">
                <a16:creationId xmlns:a16="http://schemas.microsoft.com/office/drawing/2014/main" id="{80D0080A-7364-4D97-A020-8B11B0A519E4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817419" y="1639020"/>
            <a:ext cx="4315962" cy="1491890"/>
          </a:xfrm>
        </p:spPr>
        <p:txBody>
          <a:bodyPr>
            <a:noAutofit/>
          </a:bodyPr>
          <a:lstStyle/>
          <a:p>
            <a:pPr algn="ctr" eaLnBrk="1" hangingPunct="1"/>
            <a:r>
              <a:rPr lang="de-DE" altLang="pt-BR" sz="4800" b="1" dirty="0">
                <a:solidFill>
                  <a:schemeClr val="bg1"/>
                </a:solidFill>
                <a:latin typeface="+mn-lt"/>
              </a:rPr>
              <a:t>Comunidade como corpo</a:t>
            </a:r>
            <a:endParaRPr lang="pt-BR" altLang="pt-BR" sz="4800" b="1" dirty="0">
              <a:solidFill>
                <a:schemeClr val="bg1"/>
              </a:solidFill>
              <a:latin typeface="+mn-lt"/>
            </a:endParaRPr>
          </a:p>
        </p:txBody>
      </p:sp>
      <p:sp>
        <p:nvSpPr>
          <p:cNvPr id="10243" name="Espaço Reservado para Conteúdo 2">
            <a:extLst>
              <a:ext uri="{FF2B5EF4-FFF2-40B4-BE49-F238E27FC236}">
                <a16:creationId xmlns:a16="http://schemas.microsoft.com/office/drawing/2014/main" id="{C9C50E63-3CA7-402B-AB87-EBA681E5AC29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34720" y="5099050"/>
            <a:ext cx="4995245" cy="1439862"/>
          </a:xfrm>
        </p:spPr>
        <p:txBody>
          <a:bodyPr>
            <a:normAutofit fontScale="92500"/>
          </a:bodyPr>
          <a:lstStyle/>
          <a:p>
            <a:pPr marL="0" indent="0" algn="ctr">
              <a:buFont typeface="Wingdings" panose="05000000000000000000" pitchFamily="2" charset="2"/>
              <a:buChar char="&amp;"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pt-BR" alt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Coríntios 12.12-31</a:t>
            </a:r>
          </a:p>
          <a:p>
            <a:pPr marL="0" indent="0" algn="ctr">
              <a:buFont typeface="Wingdings" panose="05000000000000000000" pitchFamily="2" charset="2"/>
              <a:buChar char="&amp;"/>
            </a:pPr>
            <a:r>
              <a:rPr lang="pt-BR" altLang="pt-BR" sz="3600" dirty="0"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pt-BR" altLang="pt-BR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Romanos 12.3-8</a:t>
            </a:r>
          </a:p>
          <a:p>
            <a:pPr marL="0" indent="0" algn="ctr">
              <a:buNone/>
            </a:pPr>
            <a:endParaRPr lang="pt-BR" altLang="pt-BR" sz="3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4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71555"/>
          </a:xfrm>
          <a:prstGeom prst="rect">
            <a:avLst/>
          </a:prstGeom>
        </p:spPr>
      </p:pic>
      <p:sp>
        <p:nvSpPr>
          <p:cNvPr id="8" name="Título 7">
            <a:extLst>
              <a:ext uri="{FF2B5EF4-FFF2-40B4-BE49-F238E27FC236}">
                <a16:creationId xmlns:a16="http://schemas.microsoft.com/office/drawing/2014/main" id="{F1ECB307-8C28-4A70-A174-AD919B0EC423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41984"/>
            <a:ext cx="12192000" cy="1049338"/>
          </a:xfrm>
        </p:spPr>
        <p:txBody>
          <a:bodyPr/>
          <a:lstStyle/>
          <a:p>
            <a:pPr algn="ctr">
              <a:defRPr/>
            </a:pPr>
            <a:r>
              <a:rPr lang="pt-BR" b="1" dirty="0">
                <a:latin typeface="+mn-lt"/>
              </a:rPr>
              <a:t>Na comunidade há unidade</a:t>
            </a:r>
            <a:endParaRPr lang="pt-BR" b="1" kern="0" dirty="0">
              <a:latin typeface="+mn-lt"/>
              <a:cs typeface="Arial" pitchFamily="34" charset="0"/>
            </a:endParaRPr>
          </a:p>
        </p:txBody>
      </p:sp>
      <p:sp>
        <p:nvSpPr>
          <p:cNvPr id="17410" name="Espaço Reservado para Conteúdo 2">
            <a:extLst>
              <a:ext uri="{FF2B5EF4-FFF2-40B4-BE49-F238E27FC236}">
                <a16:creationId xmlns:a16="http://schemas.microsoft.com/office/drawing/2014/main" id="{8C3CEFD9-209B-4491-8FD7-30EBFFAAD2B1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3227388" y="1741488"/>
            <a:ext cx="8964612" cy="2811462"/>
          </a:xfrm>
        </p:spPr>
        <p:txBody>
          <a:bodyPr>
            <a:normAutofit/>
          </a:bodyPr>
          <a:lstStyle/>
          <a:p>
            <a:pPr eaLnBrk="1" hangingPunct="1">
              <a:defRPr/>
            </a:pPr>
            <a:r>
              <a:rPr lang="pt-BR" sz="4000" dirty="0"/>
              <a:t>Mesma fé</a:t>
            </a:r>
          </a:p>
          <a:p>
            <a:pPr marL="803275">
              <a:defRPr/>
            </a:pPr>
            <a:r>
              <a:rPr lang="pt-BR" sz="4000" dirty="0"/>
              <a:t>Mesmo objetivo</a:t>
            </a:r>
          </a:p>
          <a:p>
            <a:pPr marL="1339850">
              <a:defRPr/>
            </a:pPr>
            <a:r>
              <a:rPr lang="pt-BR" sz="4000" dirty="0"/>
              <a:t>Sacramentos</a:t>
            </a:r>
          </a:p>
        </p:txBody>
      </p:sp>
      <p:grpSp>
        <p:nvGrpSpPr>
          <p:cNvPr id="9" name="Grupo 8"/>
          <p:cNvGrpSpPr/>
          <p:nvPr/>
        </p:nvGrpSpPr>
        <p:grpSpPr>
          <a:xfrm>
            <a:off x="0" y="3990905"/>
            <a:ext cx="12192000" cy="2880650"/>
            <a:chOff x="-81280" y="4175429"/>
            <a:chExt cx="12196728" cy="2880650"/>
          </a:xfrm>
        </p:grpSpPr>
        <p:pic>
          <p:nvPicPr>
            <p:cNvPr id="5" name="Imagem 4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-81280" y="4175429"/>
              <a:ext cx="12196728" cy="2880650"/>
            </a:xfrm>
            <a:prstGeom prst="rect">
              <a:avLst/>
            </a:prstGeom>
          </p:spPr>
        </p:pic>
        <p:sp>
          <p:nvSpPr>
            <p:cNvPr id="7" name="CaixaDeTexto 6"/>
            <p:cNvSpPr txBox="1"/>
            <p:nvPr/>
          </p:nvSpPr>
          <p:spPr>
            <a:xfrm>
              <a:off x="3947151" y="4817270"/>
              <a:ext cx="6304908" cy="113877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lvl="0"/>
              <a:r>
                <a:rPr lang="pt-BR" sz="3600" b="1" dirty="0"/>
                <a:t>Cristo é o cabeça da Igreja </a:t>
              </a:r>
              <a:br>
                <a:rPr lang="pt-BR" sz="3600" b="1" dirty="0"/>
              </a:br>
              <a:r>
                <a:rPr lang="pt-BR" sz="3100" dirty="0"/>
                <a:t>(Colossenses 2.18-19; Efésios 4.15-16)</a:t>
              </a:r>
            </a:p>
          </p:txBody>
        </p:sp>
      </p:grp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5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0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83" y="3536830"/>
            <a:ext cx="12163417" cy="3321170"/>
          </a:xfrm>
          <a:prstGeom prst="rect">
            <a:avLst/>
          </a:prstGeom>
        </p:spPr>
      </p:pic>
      <p:sp>
        <p:nvSpPr>
          <p:cNvPr id="12291" name="Título 7">
            <a:extLst>
              <a:ext uri="{FF2B5EF4-FFF2-40B4-BE49-F238E27FC236}">
                <a16:creationId xmlns:a16="http://schemas.microsoft.com/office/drawing/2014/main" id="{015EF454-0BD4-4D2F-8510-76A71A976037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28583" y="149720"/>
            <a:ext cx="12163417" cy="1049337"/>
          </a:xfrm>
        </p:spPr>
        <p:txBody>
          <a:bodyPr/>
          <a:lstStyle/>
          <a:p>
            <a:pPr algn="ctr"/>
            <a:r>
              <a:rPr lang="pt-BR" altLang="pt-BR" b="1" dirty="0">
                <a:latin typeface="+mn-lt"/>
              </a:rPr>
              <a:t>Na comunidade há diversidade</a:t>
            </a:r>
            <a:endParaRPr lang="pt-BR" altLang="pt-BR" dirty="0">
              <a:latin typeface="+mn-lt"/>
            </a:endParaRPr>
          </a:p>
        </p:txBody>
      </p:sp>
      <p:sp>
        <p:nvSpPr>
          <p:cNvPr id="18434" name="Espaço Reservado para Conteúdo 2">
            <a:extLst>
              <a:ext uri="{FF2B5EF4-FFF2-40B4-BE49-F238E27FC236}">
                <a16:creationId xmlns:a16="http://schemas.microsoft.com/office/drawing/2014/main" id="{504432C7-99CD-4D27-B4DC-A3E80D4B650C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104287"/>
            <a:ext cx="12192000" cy="1190460"/>
          </a:xfrm>
        </p:spPr>
        <p:txBody>
          <a:bodyPr>
            <a:normAutofit lnSpcReduction="10000"/>
          </a:bodyPr>
          <a:lstStyle/>
          <a:p>
            <a:pPr algn="ctr" eaLnBrk="1" hangingPunct="1">
              <a:buFont typeface="Wingdings 3" panose="05040102010807070707" pitchFamily="18" charset="2"/>
              <a:buNone/>
              <a:defRPr/>
            </a:pPr>
            <a:r>
              <a:rPr lang="pt-BR" sz="3600" b="1" dirty="0">
                <a:solidFill>
                  <a:srgbClr val="FF0000"/>
                </a:solidFill>
              </a:rPr>
              <a:t>Igualdade</a:t>
            </a:r>
          </a:p>
          <a:p>
            <a:pPr algn="ctr" eaLnBrk="1" hangingPunct="1">
              <a:buFont typeface="Wingdings 3" panose="05040102010807070707" pitchFamily="18" charset="2"/>
              <a:buNone/>
              <a:defRPr/>
            </a:pPr>
            <a:r>
              <a:rPr lang="pt-BR" sz="3600" dirty="0"/>
              <a:t>Todas pessoas iguais em importância</a:t>
            </a:r>
          </a:p>
        </p:txBody>
      </p:sp>
      <p:sp>
        <p:nvSpPr>
          <p:cNvPr id="3" name="CaixaDeTexto 2"/>
          <p:cNvSpPr txBox="1"/>
          <p:nvPr/>
        </p:nvSpPr>
        <p:spPr>
          <a:xfrm>
            <a:off x="0" y="2210100"/>
            <a:ext cx="121920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defRPr/>
            </a:pPr>
            <a:r>
              <a:rPr lang="pt-BR" sz="3600" b="1" dirty="0">
                <a:solidFill>
                  <a:srgbClr val="FF0000"/>
                </a:solidFill>
              </a:rPr>
              <a:t>Dom </a:t>
            </a:r>
            <a:br>
              <a:rPr lang="pt-BR" sz="3600" dirty="0"/>
            </a:br>
            <a:r>
              <a:rPr lang="pt-BR" sz="3600" dirty="0"/>
              <a:t>Recebido de Deus para servir</a:t>
            </a:r>
          </a:p>
        </p:txBody>
      </p:sp>
      <p:sp>
        <p:nvSpPr>
          <p:cNvPr id="10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bg1"/>
                </a:solidFill>
              </a:rPr>
              <a:t>6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923691"/>
            <a:ext cx="12191728" cy="4396908"/>
          </a:xfrm>
          <a:prstGeom prst="rect">
            <a:avLst/>
          </a:prstGeom>
        </p:spPr>
      </p:pic>
      <p:sp>
        <p:nvSpPr>
          <p:cNvPr id="12" name="Igual 11">
            <a:extLst>
              <a:ext uri="{FF2B5EF4-FFF2-40B4-BE49-F238E27FC236}">
                <a16:creationId xmlns:a16="http://schemas.microsoft.com/office/drawing/2014/main" id="{ADDCDB15-C63B-42C9-8B4E-E24DF42FB927}"/>
              </a:ext>
            </a:extLst>
          </p:cNvPr>
          <p:cNvSpPr/>
          <p:nvPr/>
        </p:nvSpPr>
        <p:spPr>
          <a:xfrm>
            <a:off x="5503653" y="3450566"/>
            <a:ext cx="1168611" cy="699159"/>
          </a:xfrm>
          <a:prstGeom prst="mathEqual">
            <a:avLst/>
          </a:prstGeom>
          <a:ln/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pt-BR">
              <a:solidFill>
                <a:schemeClr val="tx1"/>
              </a:solidFill>
            </a:endParaRPr>
          </a:p>
        </p:txBody>
      </p:sp>
      <p:sp>
        <p:nvSpPr>
          <p:cNvPr id="13319" name="Título 10">
            <a:extLst>
              <a:ext uri="{FF2B5EF4-FFF2-40B4-BE49-F238E27FC236}">
                <a16:creationId xmlns:a16="http://schemas.microsoft.com/office/drawing/2014/main" id="{8857B066-9F08-48BB-86CA-0F0EE10B479C}"/>
              </a:ext>
            </a:extLst>
          </p:cNvPr>
          <p:cNvSpPr txBox="1">
            <a:spLocks/>
          </p:cNvSpPr>
          <p:nvPr/>
        </p:nvSpPr>
        <p:spPr bwMode="auto">
          <a:xfrm>
            <a:off x="1" y="388417"/>
            <a:ext cx="12192000" cy="10080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/>
            <a:r>
              <a:rPr lang="pt-BR" altLang="pt-BR" sz="4800" b="1" dirty="0">
                <a:solidFill>
                  <a:srgbClr val="168D53"/>
                </a:solidFill>
                <a:latin typeface="Calibri" panose="020F0502020204030204" pitchFamily="34" charset="0"/>
              </a:rPr>
              <a:t>A comunidade está aí para servir</a:t>
            </a:r>
            <a:endParaRPr lang="pt-BR" altLang="pt-BR" sz="4800" dirty="0">
              <a:solidFill>
                <a:srgbClr val="168D53"/>
              </a:solidFill>
              <a:latin typeface="Calibri" panose="020F0502020204030204" pitchFamily="34" charset="0"/>
            </a:endParaRPr>
          </a:p>
        </p:txBody>
      </p:sp>
      <p:sp>
        <p:nvSpPr>
          <p:cNvPr id="3" name="CaixaDeTexto 2"/>
          <p:cNvSpPr txBox="1"/>
          <p:nvPr/>
        </p:nvSpPr>
        <p:spPr>
          <a:xfrm>
            <a:off x="620487" y="2714435"/>
            <a:ext cx="4029152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sz="3200" b="1" dirty="0"/>
              <a:t>Característica das primeiras comunidades </a:t>
            </a:r>
            <a:br>
              <a:rPr lang="pt-BR" sz="3200" b="1" dirty="0"/>
            </a:br>
            <a:br>
              <a:rPr lang="pt-BR" sz="3200" b="1" dirty="0"/>
            </a:br>
            <a:r>
              <a:rPr lang="pt-BR" sz="3200" dirty="0"/>
              <a:t>(Atos 2.42-47; 4.32-35)</a:t>
            </a:r>
          </a:p>
          <a:p>
            <a:endParaRPr lang="pt-BR" sz="3200" dirty="0"/>
          </a:p>
        </p:txBody>
      </p:sp>
      <p:sp>
        <p:nvSpPr>
          <p:cNvPr id="13" name="CaixaDeTexto 12"/>
          <p:cNvSpPr txBox="1"/>
          <p:nvPr/>
        </p:nvSpPr>
        <p:spPr>
          <a:xfrm>
            <a:off x="7650641" y="2822157"/>
            <a:ext cx="3562710" cy="238219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55600" indent="-355600" defTabSz="14224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pt-BR" sz="3200" b="1" dirty="0"/>
              <a:t>Comunhão</a:t>
            </a:r>
          </a:p>
          <a:p>
            <a:pPr marL="355600" indent="-355600" defTabSz="14224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pt-BR" sz="3200" b="1" dirty="0"/>
              <a:t>Partilha de bens</a:t>
            </a:r>
          </a:p>
          <a:p>
            <a:pPr marL="355600" indent="-355600" defTabSz="14224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pt-BR" sz="3200" b="1" dirty="0"/>
              <a:t>Oração  </a:t>
            </a:r>
          </a:p>
          <a:p>
            <a:pPr marL="355600" indent="-355600" defTabSz="1422400">
              <a:lnSpc>
                <a:spcPct val="90000"/>
              </a:lnSpc>
              <a:spcAft>
                <a:spcPct val="35000"/>
              </a:spcAft>
              <a:buFont typeface="Arial" pitchFamily="34" charset="0"/>
              <a:buChar char="•"/>
              <a:defRPr/>
            </a:pPr>
            <a:r>
              <a:rPr lang="pt-BR" sz="3200" b="1" dirty="0"/>
              <a:t>Ensino</a:t>
            </a:r>
          </a:p>
        </p:txBody>
      </p:sp>
      <p:sp>
        <p:nvSpPr>
          <p:cNvPr id="8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7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3" grpId="0"/>
      <p:bldP spid="13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m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67949" cy="6858000"/>
          </a:xfrm>
          <a:prstGeom prst="rect">
            <a:avLst/>
          </a:prstGeom>
        </p:spPr>
      </p:pic>
      <p:sp>
        <p:nvSpPr>
          <p:cNvPr id="14338" name="Espaço Reservado para Conteúdo 2">
            <a:extLst>
              <a:ext uri="{FF2B5EF4-FFF2-40B4-BE49-F238E27FC236}">
                <a16:creationId xmlns:a16="http://schemas.microsoft.com/office/drawing/2014/main" id="{FD376493-CD97-4A13-861D-5116D825A380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0" y="1727229"/>
            <a:ext cx="12192000" cy="688167"/>
          </a:xfrm>
        </p:spPr>
        <p:txBody>
          <a:bodyPr>
            <a:normAutofit lnSpcReduction="10000"/>
          </a:bodyPr>
          <a:lstStyle/>
          <a:p>
            <a:pPr algn="ctr">
              <a:buFont typeface="Arial" panose="020B0604020202020204" pitchFamily="34" charset="0"/>
              <a:buNone/>
            </a:pPr>
            <a:r>
              <a:rPr lang="pt-BR" altLang="pt-BR" sz="4800" dirty="0"/>
              <a:t>Sal e luz do mundo</a:t>
            </a:r>
          </a:p>
        </p:txBody>
      </p:sp>
      <p:sp>
        <p:nvSpPr>
          <p:cNvPr id="14341" name="Título 11">
            <a:extLst>
              <a:ext uri="{FF2B5EF4-FFF2-40B4-BE49-F238E27FC236}">
                <a16:creationId xmlns:a16="http://schemas.microsoft.com/office/drawing/2014/main" id="{60F0AAA7-9349-481B-819C-8350678C641D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0" y="468313"/>
            <a:ext cx="12192000" cy="1049337"/>
          </a:xfrm>
        </p:spPr>
        <p:txBody>
          <a:bodyPr>
            <a:normAutofit/>
          </a:bodyPr>
          <a:lstStyle/>
          <a:p>
            <a:pPr algn="ctr"/>
            <a:r>
              <a:rPr lang="pt-BR" altLang="pt-BR" sz="4800" b="1" dirty="0">
                <a:solidFill>
                  <a:srgbClr val="0E0F0E"/>
                </a:solidFill>
                <a:latin typeface="+mn-lt"/>
              </a:rPr>
              <a:t>Tarefa da comunidade</a:t>
            </a:r>
            <a:endParaRPr lang="pt-BR" altLang="pt-BR" sz="4800" dirty="0">
              <a:solidFill>
                <a:srgbClr val="0E0F0E"/>
              </a:solidFill>
              <a:latin typeface="+mn-lt"/>
            </a:endParaRPr>
          </a:p>
        </p:txBody>
      </p:sp>
      <p:sp>
        <p:nvSpPr>
          <p:cNvPr id="6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m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202965" cy="6858000"/>
          </a:xfrm>
          <a:prstGeom prst="rect">
            <a:avLst/>
          </a:prstGeom>
        </p:spPr>
      </p:pic>
      <p:sp>
        <p:nvSpPr>
          <p:cNvPr id="15363" name="Título 11">
            <a:extLst>
              <a:ext uri="{FF2B5EF4-FFF2-40B4-BE49-F238E27FC236}">
                <a16:creationId xmlns:a16="http://schemas.microsoft.com/office/drawing/2014/main" id="{EF36C517-8598-40D3-B6FE-2F36546EF180}"/>
              </a:ext>
            </a:extLst>
          </p:cNvPr>
          <p:cNvSpPr>
            <a:spLocks noGrp="1"/>
          </p:cNvSpPr>
          <p:nvPr>
            <p:ph type="title" idx="4294967295"/>
          </p:nvPr>
        </p:nvSpPr>
        <p:spPr>
          <a:xfrm>
            <a:off x="1" y="804863"/>
            <a:ext cx="12192000" cy="1049337"/>
          </a:xfrm>
        </p:spPr>
        <p:txBody>
          <a:bodyPr/>
          <a:lstStyle/>
          <a:p>
            <a:pPr algn="ctr"/>
            <a:r>
              <a:rPr lang="pt-BR" altLang="pt-BR" b="1" dirty="0">
                <a:latin typeface="+mn-lt"/>
              </a:rPr>
              <a:t>Tarefa da comunidade</a:t>
            </a:r>
            <a:endParaRPr lang="pt-BR" altLang="pt-BR" dirty="0">
              <a:latin typeface="+mn-lt"/>
            </a:endParaRPr>
          </a:p>
        </p:txBody>
      </p:sp>
      <p:sp>
        <p:nvSpPr>
          <p:cNvPr id="12" name="Espaço Reservado para Conteúdo 2">
            <a:extLst>
              <a:ext uri="{FF2B5EF4-FFF2-40B4-BE49-F238E27FC236}">
                <a16:creationId xmlns:a16="http://schemas.microsoft.com/office/drawing/2014/main" id="{1A456E98-C1E6-4DF2-B9C0-A42AF6AE49F3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603849" y="3446253"/>
            <a:ext cx="10869283" cy="2786063"/>
          </a:xfrm>
        </p:spPr>
        <p:txBody>
          <a:bodyPr>
            <a:normAutofit/>
          </a:bodyPr>
          <a:lstStyle/>
          <a:p>
            <a:pPr marL="542925" indent="-542925" algn="ctr">
              <a:defRPr/>
            </a:pPr>
            <a:r>
              <a:rPr lang="pt-BR" sz="3500" dirty="0"/>
              <a:t>Não somos “sócias ou sócios”. Por isso, </a:t>
            </a:r>
            <a:br>
              <a:rPr lang="pt-BR" sz="3500" dirty="0"/>
            </a:br>
            <a:r>
              <a:rPr lang="pt-BR" sz="3500" dirty="0"/>
              <a:t>não pagamos anuidade. </a:t>
            </a:r>
          </a:p>
          <a:p>
            <a:pPr marL="542925" indent="-542925" algn="ctr">
              <a:defRPr/>
            </a:pPr>
            <a:r>
              <a:rPr lang="pt-BR" sz="3500" dirty="0">
                <a:solidFill>
                  <a:srgbClr val="FF0000"/>
                </a:solidFill>
              </a:rPr>
              <a:t>Somos pessoas membros</a:t>
            </a:r>
            <a:r>
              <a:rPr lang="pt-BR" sz="3500" dirty="0"/>
              <a:t>. Por isso, contribuímos </a:t>
            </a:r>
            <a:br>
              <a:rPr lang="pt-BR" sz="3500" dirty="0"/>
            </a:br>
            <a:r>
              <a:rPr lang="pt-BR" sz="3500" dirty="0"/>
              <a:t>com dons e bens para a comunidade</a:t>
            </a:r>
          </a:p>
          <a:p>
            <a:pPr>
              <a:defRPr/>
            </a:pPr>
            <a:endParaRPr lang="pt-BR" dirty="0"/>
          </a:p>
        </p:txBody>
      </p:sp>
      <p:graphicFrame>
        <p:nvGraphicFramePr>
          <p:cNvPr id="8" name="Diagrama 7">
            <a:extLst>
              <a:ext uri="{FF2B5EF4-FFF2-40B4-BE49-F238E27FC236}">
                <a16:creationId xmlns:a16="http://schemas.microsoft.com/office/drawing/2014/main" id="{6952ACA9-AD0E-44D3-970C-FD44BAE240B4}"/>
              </a:ext>
            </a:extLst>
          </p:cNvPr>
          <p:cNvGraphicFramePr/>
          <p:nvPr/>
        </p:nvGraphicFramePr>
        <p:xfrm>
          <a:off x="1631504" y="1844824"/>
          <a:ext cx="8784976" cy="122413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7" name="Espaço Reservado para Número de Slide 2"/>
          <p:cNvSpPr>
            <a:spLocks noGrp="1"/>
          </p:cNvSpPr>
          <p:nvPr>
            <p:ph type="sldNum" sz="quarter" idx="12"/>
          </p:nvPr>
        </p:nvSpPr>
        <p:spPr>
          <a:xfrm>
            <a:off x="11697728" y="6265734"/>
            <a:ext cx="247136" cy="365125"/>
          </a:xfrm>
        </p:spPr>
        <p:txBody>
          <a:bodyPr/>
          <a:lstStyle/>
          <a:p>
            <a:r>
              <a:rPr lang="pt-BR" b="1" dirty="0">
                <a:solidFill>
                  <a:schemeClr val="tx1"/>
                </a:solidFill>
              </a:rPr>
              <a:t>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build="p"/>
    </p:bldLst>
  </p:timing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Escritório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3553</TotalTime>
  <Words>1404</Words>
  <Application>Microsoft Office PowerPoint</Application>
  <PresentationFormat>Widescreen</PresentationFormat>
  <Paragraphs>231</Paragraphs>
  <Slides>39</Slides>
  <Notes>39</Notes>
  <HiddenSlides>0</HiddenSlides>
  <MMClips>0</MMClips>
  <ScaleCrop>false</ScaleCrop>
  <HeadingPairs>
    <vt:vector size="6" baseType="variant">
      <vt:variant>
        <vt:lpstr>Fontes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39</vt:i4>
      </vt:variant>
    </vt:vector>
  </HeadingPairs>
  <TitlesOfParts>
    <vt:vector size="47" baseType="lpstr">
      <vt:lpstr>Arial</vt:lpstr>
      <vt:lpstr>Calibri</vt:lpstr>
      <vt:lpstr>Calibri Light</vt:lpstr>
      <vt:lpstr>Lucida Sans</vt:lpstr>
      <vt:lpstr>Times New Roman</vt:lpstr>
      <vt:lpstr>Wingdings</vt:lpstr>
      <vt:lpstr>Wingdings 3</vt:lpstr>
      <vt:lpstr>Tema do Office</vt:lpstr>
      <vt:lpstr>O LUGAR DO PRESBITÉRIO NO CORPO DE CRISTO</vt:lpstr>
      <vt:lpstr>Apresentação do PowerPoint</vt:lpstr>
      <vt:lpstr>Apresentação do PowerPoint</vt:lpstr>
      <vt:lpstr>Comunidade como corpo</vt:lpstr>
      <vt:lpstr>Na comunidade há unidade</vt:lpstr>
      <vt:lpstr>Na comunidade há diversidade</vt:lpstr>
      <vt:lpstr>Apresentação do PowerPoint</vt:lpstr>
      <vt:lpstr>Tarefa da comunidade</vt:lpstr>
      <vt:lpstr>Tarefa da comunidade</vt:lpstr>
      <vt:lpstr>Apresentação do PowerPoint</vt:lpstr>
      <vt:lpstr>Apresentação do PowerPoint</vt:lpstr>
      <vt:lpstr>Significado de “sacerdócio geral”</vt:lpstr>
      <vt:lpstr>Significado de “sacerdócio geral”</vt:lpstr>
      <vt:lpstr>O sacerdócio geral na prática</vt:lpstr>
      <vt:lpstr>Responsabilidades</vt:lpstr>
      <vt:lpstr>Sacerdócio geral e educação cristã</vt:lpstr>
      <vt:lpstr>Ministério com ordenação</vt:lpstr>
      <vt:lpstr>Ministério com ordenação</vt:lpstr>
      <vt:lpstr>Ministério com ordenação</vt:lpstr>
      <vt:lpstr>Apresentação do PowerPoint</vt:lpstr>
      <vt:lpstr>Ministério compartilhado</vt:lpstr>
      <vt:lpstr>Apresentação do PowerPoint</vt:lpstr>
      <vt:lpstr>Significado de “presbítero”</vt:lpstr>
      <vt:lpstr>Presbitério na Bíblia</vt:lpstr>
      <vt:lpstr>Presbitério na Bíblia</vt:lpstr>
      <vt:lpstr>Presbitério na Bíblia</vt:lpstr>
      <vt:lpstr>Presbitério na Bíblia</vt:lpstr>
      <vt:lpstr>Presbitério na Bíblia</vt:lpstr>
      <vt:lpstr>Presbitério na Bíblia</vt:lpstr>
      <vt:lpstr>Presbitério na Bíblia</vt:lpstr>
      <vt:lpstr>A conduta da presbítera e do presbítero</vt:lpstr>
      <vt:lpstr>A conduta da presbítera e do presbítero</vt:lpstr>
      <vt:lpstr>A conduta da presbítera  e do presbítero</vt:lpstr>
      <vt:lpstr>A motivação</vt:lpstr>
      <vt:lpstr>Presbitério e ministério ordenado</vt:lpstr>
      <vt:lpstr>Presbitério e ministério ordenado</vt:lpstr>
      <vt:lpstr>Apresentação do PowerPoint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Fundamentação bíblica do presbitério</dc:title>
  <dc:creator>Sandra Kamien Tehzy</dc:creator>
  <cp:lastModifiedBy>Daniela Hack</cp:lastModifiedBy>
  <cp:revision>111</cp:revision>
  <dcterms:created xsi:type="dcterms:W3CDTF">2021-09-17T13:40:56Z</dcterms:created>
  <dcterms:modified xsi:type="dcterms:W3CDTF">2024-05-29T20:49:37Z</dcterms:modified>
</cp:coreProperties>
</file>