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4" r:id="rId4"/>
    <p:sldId id="266" r:id="rId5"/>
    <p:sldId id="268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1ECAF4-7893-693C-E5E4-D04CEBB68642}" name="Juliana Ruaro Zachow" initials="c" userId="S::coordenacaoecc2@ieclb.org.br::1409d8b2-fb51-483b-9576-3f963c7d40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06464-401A-4B46-9B5C-6EE7687FB795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0F63C-46F2-4E6D-BF0A-81152F95A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5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0F63C-46F2-4E6D-BF0A-81152F95AAA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91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0F63C-46F2-4E6D-BF0A-81152F95AAA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14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77B1-2E08-490B-990A-3607308CFF4B}" type="datetime1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7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81B5-66D3-41AA-94D5-45D3DA21371B}" type="datetime1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5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B43B-F34B-4CC5-A1FC-642E1E04D686}" type="datetime1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5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DD41-460F-46BE-AAA7-BD3CDB8F51FC}" type="datetime1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0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5AD3-BEFC-44A0-9DA8-971C8628801E}" type="datetime1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9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CF7-2F95-4F00-B6D0-11B4CD2FDDD2}" type="datetime1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16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57EC-4D51-4FE9-9D88-96A760ECDA96}" type="datetime1">
              <a:rPr lang="pt-BR" smtClean="0"/>
              <a:t>29/05/2024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7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948-EC75-4A96-8F9A-73304590CFD8}" type="datetime1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68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C04-DE0D-428E-BF4B-338C50C144C1}" type="datetime1">
              <a:rPr lang="pt-BR" smtClean="0"/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72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EEC8-28AA-4DDC-A777-6A5EBCCD1E96}" type="datetime1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66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1EE-CC12-4348-B521-C577CA7C2B8A}" type="datetime1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21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5ED7-9512-4042-A3FC-ED25B2573A8F}" type="datetime1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1FE1-B8ED-4121-91D8-46FBEF3DB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0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70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1319" y="345989"/>
            <a:ext cx="4835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  <a:t>SERVIR PELA </a:t>
            </a:r>
          </a:p>
          <a:p>
            <a: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  <a:t>GRAÇA DE DEUS</a:t>
            </a:r>
          </a:p>
          <a:p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Guia para o Presbitério</a:t>
            </a:r>
          </a:p>
          <a:p>
            <a:pPr algn="r"/>
            <a:r>
              <a:rPr lang="pt-BR" sz="3600" b="1" dirty="0">
                <a:solidFill>
                  <a:srgbClr val="FF0000"/>
                </a:solidFill>
              </a:rPr>
              <a:t>Unidade 1</a:t>
            </a:r>
          </a:p>
        </p:txBody>
      </p:sp>
    </p:spTree>
    <p:extLst>
      <p:ext uri="{BB962C8B-B14F-4D97-AF65-F5344CB8AC3E}">
        <p14:creationId xmlns:p14="http://schemas.microsoft.com/office/powerpoint/2010/main" val="412965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4269" y="444843"/>
            <a:ext cx="1145059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accent1">
                    <a:lumMod val="75000"/>
                  </a:schemeClr>
                </a:solidFill>
              </a:rPr>
              <a:t>DEUS NOS INCLUI EM SEUS PROPÓSITOS</a:t>
            </a:r>
          </a:p>
          <a:p>
            <a:endParaRPr lang="pt-BR" sz="4000" dirty="0"/>
          </a:p>
          <a:p>
            <a:r>
              <a:rPr lang="pt-BR" sz="4400" dirty="0"/>
              <a:t>Deus não depende da pessoa humana para o que quer que seja. Mesmo assim, Ele </a:t>
            </a:r>
            <a:r>
              <a:rPr lang="pt-BR" sz="4400" b="1" dirty="0">
                <a:solidFill>
                  <a:srgbClr val="FF0000"/>
                </a:solidFill>
              </a:rPr>
              <a:t>chama</a:t>
            </a:r>
            <a:r>
              <a:rPr lang="pt-BR" sz="4400" dirty="0"/>
              <a:t> pessoas para </a:t>
            </a:r>
            <a:r>
              <a:rPr lang="pt-BR" sz="4400" b="1" dirty="0">
                <a:solidFill>
                  <a:srgbClr val="7030A0"/>
                </a:solidFill>
              </a:rPr>
              <a:t>manifestar a sua vontade</a:t>
            </a:r>
            <a:r>
              <a:rPr lang="pt-BR" sz="4400" dirty="0"/>
              <a:t> no mundo.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bg1"/>
                </a:solidFill>
              </a:rPr>
              <a:t>2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7135" y="161662"/>
            <a:ext cx="897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Chamadas e chamados para servir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1935" y="1985319"/>
            <a:ext cx="5824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No reino de Deus</a:t>
            </a:r>
          </a:p>
          <a:p>
            <a:pPr algn="ctr"/>
            <a:r>
              <a:rPr lang="pt-BR" sz="4800" dirty="0"/>
              <a:t>se cresce para baixo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9557" y="5158244"/>
            <a:ext cx="10915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>
                <a:solidFill>
                  <a:schemeClr val="bg1"/>
                </a:solidFill>
              </a:rPr>
              <a:t>O exercício da liderança não está relacionado a privilégios, mas à disposição em servir.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351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59244" y="74141"/>
            <a:ext cx="1002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PASTOREAR DE BOA VONTADE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66984" y="1246216"/>
            <a:ext cx="4481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Perceber onde </a:t>
            </a:r>
          </a:p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estão as aflições </a:t>
            </a:r>
          </a:p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e as carências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34962" y="4193060"/>
            <a:ext cx="6013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>
                <a:solidFill>
                  <a:schemeClr val="bg1"/>
                </a:solidFill>
              </a:rPr>
              <a:t>Liderança é atividade </a:t>
            </a:r>
          </a:p>
          <a:p>
            <a:pPr algn="r"/>
            <a:r>
              <a:rPr lang="pt-BR" sz="4400" b="1" dirty="0">
                <a:solidFill>
                  <a:schemeClr val="bg1"/>
                </a:solidFill>
              </a:rPr>
              <a:t>a ser desenvolvida</a:t>
            </a:r>
          </a:p>
          <a:p>
            <a:pPr algn="r"/>
            <a:r>
              <a:rPr lang="pt-BR" sz="4400" b="1" dirty="0">
                <a:solidFill>
                  <a:schemeClr val="bg1"/>
                </a:solidFill>
              </a:rPr>
              <a:t>de coração e com paixão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323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6692" y="131806"/>
            <a:ext cx="10758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Perceber e reconhecer a ação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de Deus em nossas vidas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740" y="4530811"/>
            <a:ext cx="11063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chemeClr val="bg1"/>
                </a:solidFill>
              </a:rPr>
              <a:t>PRESENTE             GRATIDÃO                SERVIR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452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60606" y="247136"/>
            <a:ext cx="3056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FONTE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9556" y="1427557"/>
            <a:ext cx="61866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A vida cristã pode ser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comparada com uma 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caixa d'água.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Esta recebe da graça, 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do amor, da misericórdia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e do perdão de Deus. 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Por isso pode passar 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adiante aquilo que recebe.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4483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9492" y="131805"/>
            <a:ext cx="116730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Com a força que Cristo dá</a:t>
            </a:r>
          </a:p>
          <a:p>
            <a:pPr algn="ctr"/>
            <a:endParaRPr lang="pt-BR" sz="1200" b="1" dirty="0">
              <a:solidFill>
                <a:schemeClr val="bg1"/>
              </a:solidFill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"Aprendi o segredo de me sentir contente em todo e qualquer lugar e em qualquer situação, quer esteja alimentado ou com fome, quer tenha muito ou tenha pouco. Com a força que Cristo dá, posso enfrentar qualquer situação.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(Filipenses 4.12b-13)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4694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236" cy="65408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709" y="156516"/>
            <a:ext cx="8089556" cy="3113904"/>
          </a:xfrm>
        </p:spPr>
        <p:txBody>
          <a:bodyPr>
            <a:noAutofit/>
          </a:bodyPr>
          <a:lstStyle/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207374" y="6354111"/>
            <a:ext cx="2842788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Imagens: www.freepik.com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9297"/>
            <a:ext cx="2927756" cy="29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277</Words>
  <Application>Microsoft Office PowerPoint</Application>
  <PresentationFormat>Widescreen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 e outras propostas metodológicas (PDF e PPT) são parte complementar e gratuita do Guia para o Presbitério da IECLB (Série Educação Cristã Contínua, Editora Sinodal, 2010). Elas podem ser acessadas no Portal Luterano por meio do link ou QR Code abaixo: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Daniela Hack</cp:lastModifiedBy>
  <cp:revision>35</cp:revision>
  <dcterms:created xsi:type="dcterms:W3CDTF">2023-08-28T11:49:52Z</dcterms:created>
  <dcterms:modified xsi:type="dcterms:W3CDTF">2024-05-29T20:46:28Z</dcterms:modified>
</cp:coreProperties>
</file>